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801600" cy="9601200" type="A3"/>
  <p:notesSz cx="6797675" cy="9928225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765B"/>
    <a:srgbClr val="FFFF99"/>
    <a:srgbClr val="0000FF"/>
    <a:srgbClr val="EAEAEA"/>
    <a:srgbClr val="66FFCC"/>
    <a:srgbClr val="FF0000"/>
    <a:srgbClr val="2BF52B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81" autoAdjust="0"/>
    <p:restoredTop sz="94660"/>
  </p:normalViewPr>
  <p:slideViewPr>
    <p:cSldViewPr>
      <p:cViewPr>
        <p:scale>
          <a:sx n="66" d="100"/>
          <a:sy n="66" d="100"/>
        </p:scale>
        <p:origin x="-792" y="-390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7510FDF-8E27-417B-9C21-B059D559635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22423419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A41DD5-BD7E-47B4-9C24-8183CD670AC9}" type="slidenum">
              <a:rPr lang="es-ES_tradnl" smtClean="0"/>
              <a:pPr/>
              <a:t>1</a:t>
            </a:fld>
            <a:endParaRPr lang="es-ES_tradnl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CFC80-6917-488D-B49C-F7768268704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F1846-7742-406D-A971-65ADC1EA246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EADC0-C639-4ED6-82C1-90271052FBD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3D139-7EF5-4900-9770-F13CE7BBDEF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54C7D-35E0-4254-8E8C-A9C9EEB728F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07822-3A05-431B-8FAC-886BE0AEF32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74D0B-BA94-4421-83CA-1978035CCEA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7EFD4-BC91-44DA-9580-FB63C267D9B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D03E5-BB23-45EA-B5A4-49A41669838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866EC-8558-4BA0-9A3E-F183DF8182E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11F5D-5AE5-4FC3-B09C-F88BD882B46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1DC7F-6BA1-4D68-941C-5D28CFBAFA7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9763" y="2239963"/>
            <a:ext cx="11522075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9763" y="8743950"/>
            <a:ext cx="29876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>
              <a:defRPr sz="20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73563" y="8743950"/>
            <a:ext cx="40544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algn="ctr">
              <a:defRPr sz="20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4163" y="8743950"/>
            <a:ext cx="29876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cs typeface="+mn-cs"/>
              </a:defRPr>
            </a:lvl1pPr>
          </a:lstStyle>
          <a:p>
            <a:pPr>
              <a:defRPr/>
            </a:pPr>
            <a:fld id="{49DFDEAD-22F7-4B05-B707-B6C656A9572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2pPr>
      <a:lvl3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3pPr>
      <a:lvl4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4pPr>
      <a:lvl5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479425" indent="-479425" algn="l" defTabSz="1279525" rtl="0" eaLnBrk="0" fontAlgn="base" hangingPunct="0">
        <a:spcBef>
          <a:spcPct val="20000"/>
        </a:spcBef>
        <a:spcAft>
          <a:spcPct val="0"/>
        </a:spcAft>
        <a:buChar char="•"/>
        <a:defRPr sz="45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eaLnBrk="0" fontAlgn="base" hangingPunct="0">
        <a:spcBef>
          <a:spcPct val="20000"/>
        </a:spcBef>
        <a:spcAft>
          <a:spcPct val="0"/>
        </a:spcAft>
        <a:buChar char="–"/>
        <a:defRPr sz="3900">
          <a:solidFill>
            <a:schemeClr val="tx1"/>
          </a:solidFill>
          <a:latin typeface="+mn-lt"/>
        </a:defRPr>
      </a:lvl2pPr>
      <a:lvl3pPr marL="1600200" indent="-320675" algn="l" defTabSz="1279525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</a:defRPr>
      </a:lvl3pPr>
      <a:lvl4pPr marL="2239963" indent="-319088" algn="l" defTabSz="1279525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879725" indent="-319088" algn="l" defTabSz="1279525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32"/>
          <p:cNvSpPr txBox="1">
            <a:spLocks noChangeArrowheads="1"/>
          </p:cNvSpPr>
          <p:nvPr/>
        </p:nvSpPr>
        <p:spPr bwMode="auto">
          <a:xfrm>
            <a:off x="10936288" y="9255125"/>
            <a:ext cx="1865312" cy="34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8016" tIns="64008" rIns="128016" bIns="64008"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es-ES" sz="1400" b="1" dirty="0"/>
              <a:t>Fecha: </a:t>
            </a:r>
            <a:r>
              <a:rPr lang="es-ES" sz="1400" b="1" dirty="0" smtClean="0"/>
              <a:t>11/12/2014</a:t>
            </a:r>
            <a:endParaRPr lang="es-ES" sz="1400" b="1" dirty="0"/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280120" y="5902435"/>
            <a:ext cx="4824536" cy="2714589"/>
          </a:xfrm>
          <a:prstGeom prst="rect">
            <a:avLst/>
          </a:prstGeom>
          <a:solidFill>
            <a:srgbClr val="00B0F0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noAutofit/>
          </a:bodyPr>
          <a:lstStyle/>
          <a:p>
            <a:pPr marL="249238" indent="-249238" algn="ctr" defTabSz="1279525"/>
            <a:r>
              <a:rPr lang="es-ES_tradnl" sz="2400" b="1" u="sng" dirty="0"/>
              <a:t>¿POR QUÉ</a:t>
            </a:r>
            <a:r>
              <a:rPr lang="es-ES_tradnl" sz="2400" b="1" u="sng" dirty="0" smtClean="0"/>
              <a:t>?</a:t>
            </a:r>
          </a:p>
          <a:p>
            <a:pPr marL="249238" indent="-249238" algn="ctr" defTabSz="1279525">
              <a:lnSpc>
                <a:spcPct val="150000"/>
              </a:lnSpc>
              <a:buFontTx/>
              <a:buChar char="•"/>
            </a:pPr>
            <a:r>
              <a:rPr lang="es-ES" sz="2400" b="1" dirty="0" smtClean="0"/>
              <a:t>No utiliza las plataformas de atado, así que le falta luz</a:t>
            </a:r>
          </a:p>
          <a:p>
            <a:pPr marL="249238" indent="-249238" algn="ctr" defTabSz="1279525">
              <a:lnSpc>
                <a:spcPct val="150000"/>
              </a:lnSpc>
              <a:buFontTx/>
              <a:buChar char="•"/>
            </a:pPr>
            <a:r>
              <a:rPr lang="es-ES" sz="2400" b="1" dirty="0" smtClean="0"/>
              <a:t>No </a:t>
            </a:r>
            <a:r>
              <a:rPr lang="es-ES" sz="2400" b="1" dirty="0" smtClean="0"/>
              <a:t>está atento a mirar por donde pisa</a:t>
            </a:r>
          </a:p>
          <a:p>
            <a:pPr marL="249238" indent="-249238" algn="ctr" defTabSz="1279525">
              <a:buFontTx/>
              <a:buChar char="•"/>
            </a:pPr>
            <a:endParaRPr lang="es-ES" sz="2400" b="1" u="sng" dirty="0" smtClean="0"/>
          </a:p>
        </p:txBody>
      </p:sp>
      <p:sp>
        <p:nvSpPr>
          <p:cNvPr id="2137" name="Rectangle 77"/>
          <p:cNvSpPr>
            <a:spLocks noChangeArrowheads="1"/>
          </p:cNvSpPr>
          <p:nvPr/>
        </p:nvSpPr>
        <p:spPr bwMode="auto">
          <a:xfrm rot="-327939">
            <a:off x="-800100" y="-671513"/>
            <a:ext cx="14257338" cy="2736851"/>
          </a:xfrm>
          <a:prstGeom prst="rect">
            <a:avLst/>
          </a:prstGeom>
          <a:gradFill rotWithShape="1">
            <a:gsLst>
              <a:gs pos="0">
                <a:srgbClr val="CC00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2138" name="Rectangle 27"/>
          <p:cNvSpPr>
            <a:spLocks noChangeArrowheads="1"/>
          </p:cNvSpPr>
          <p:nvPr/>
        </p:nvSpPr>
        <p:spPr bwMode="auto">
          <a:xfrm>
            <a:off x="0" y="552128"/>
            <a:ext cx="12801600" cy="131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8016" tIns="64008" rIns="128016" bIns="64008" anchor="ctr"/>
          <a:lstStyle/>
          <a:p>
            <a:pPr algn="ctr" defTabSz="1279525"/>
            <a:r>
              <a:rPr lang="es-ES" sz="4000" b="1" dirty="0" smtClean="0"/>
              <a:t>APRENDIZAJE DE </a:t>
            </a:r>
            <a:r>
              <a:rPr lang="es-ES" sz="4000" b="1" dirty="0" smtClean="0"/>
              <a:t/>
            </a:r>
            <a:br>
              <a:rPr lang="es-ES" sz="4000" b="1" dirty="0" smtClean="0"/>
            </a:br>
            <a:r>
              <a:rPr lang="es-ES" sz="4000" b="1" dirty="0" smtClean="0"/>
              <a:t>ACCIDENTE CON BAJA</a:t>
            </a:r>
            <a:endParaRPr lang="es-ES" sz="4000" b="1" dirty="0" smtClean="0"/>
          </a:p>
          <a:p>
            <a:pPr algn="ctr" defTabSz="1279525"/>
            <a:r>
              <a:rPr lang="es-ES" sz="1000" b="1" dirty="0" smtClean="0"/>
              <a:t/>
            </a:r>
            <a:br>
              <a:rPr lang="es-ES" sz="1000" b="1" dirty="0" smtClean="0"/>
            </a:br>
            <a:r>
              <a:rPr lang="es-ES" sz="3400" b="1" dirty="0" smtClean="0"/>
              <a:t>CORTE EN RODILLA POR CAIDA EN EL CAMIÓN</a:t>
            </a:r>
            <a:endParaRPr lang="es-ES" sz="3400" b="1" dirty="0"/>
          </a:p>
        </p:txBody>
      </p:sp>
      <p:grpSp>
        <p:nvGrpSpPr>
          <p:cNvPr id="2139" name="Group 120"/>
          <p:cNvGrpSpPr>
            <a:grpSpLocks noChangeAspect="1"/>
          </p:cNvGrpSpPr>
          <p:nvPr/>
        </p:nvGrpSpPr>
        <p:grpSpPr bwMode="auto">
          <a:xfrm>
            <a:off x="10793413" y="407988"/>
            <a:ext cx="1576387" cy="1141412"/>
            <a:chOff x="2907" y="1589"/>
            <a:chExt cx="2794" cy="2294"/>
          </a:xfrm>
        </p:grpSpPr>
        <p:sp>
          <p:nvSpPr>
            <p:cNvPr id="2140" name="AutoShape 121"/>
            <p:cNvSpPr>
              <a:spLocks noChangeAspect="1" noChangeArrowheads="1"/>
            </p:cNvSpPr>
            <p:nvPr/>
          </p:nvSpPr>
          <p:spPr bwMode="auto">
            <a:xfrm>
              <a:off x="2907" y="1589"/>
              <a:ext cx="2794" cy="2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41" name="Freeform 122"/>
            <p:cNvSpPr>
              <a:spLocks/>
            </p:cNvSpPr>
            <p:nvPr/>
          </p:nvSpPr>
          <p:spPr bwMode="auto">
            <a:xfrm>
              <a:off x="2907" y="1589"/>
              <a:ext cx="2794" cy="2294"/>
            </a:xfrm>
            <a:custGeom>
              <a:avLst/>
              <a:gdLst>
                <a:gd name="T0" fmla="*/ 2794 w 1682"/>
                <a:gd name="T1" fmla="*/ 1336 h 1381"/>
                <a:gd name="T2" fmla="*/ 2782 w 1682"/>
                <a:gd name="T3" fmla="*/ 1078 h 1381"/>
                <a:gd name="T4" fmla="*/ 2723 w 1682"/>
                <a:gd name="T5" fmla="*/ 865 h 1381"/>
                <a:gd name="T6" fmla="*/ 2654 w 1682"/>
                <a:gd name="T7" fmla="*/ 875 h 1381"/>
                <a:gd name="T8" fmla="*/ 2502 w 1682"/>
                <a:gd name="T9" fmla="*/ 932 h 1381"/>
                <a:gd name="T10" fmla="*/ 2311 w 1682"/>
                <a:gd name="T11" fmla="*/ 992 h 1381"/>
                <a:gd name="T12" fmla="*/ 2159 w 1682"/>
                <a:gd name="T13" fmla="*/ 1013 h 1381"/>
                <a:gd name="T14" fmla="*/ 2038 w 1682"/>
                <a:gd name="T15" fmla="*/ 939 h 1381"/>
                <a:gd name="T16" fmla="*/ 1812 w 1682"/>
                <a:gd name="T17" fmla="*/ 719 h 1381"/>
                <a:gd name="T18" fmla="*/ 1543 w 1682"/>
                <a:gd name="T19" fmla="*/ 417 h 1381"/>
                <a:gd name="T20" fmla="*/ 1302 w 1682"/>
                <a:gd name="T21" fmla="*/ 91 h 1381"/>
                <a:gd name="T22" fmla="*/ 1239 w 1682"/>
                <a:gd name="T23" fmla="*/ 7 h 1381"/>
                <a:gd name="T24" fmla="*/ 1194 w 1682"/>
                <a:gd name="T25" fmla="*/ 12 h 1381"/>
                <a:gd name="T26" fmla="*/ 1164 w 1682"/>
                <a:gd name="T27" fmla="*/ 40 h 1381"/>
                <a:gd name="T28" fmla="*/ 1110 w 1682"/>
                <a:gd name="T29" fmla="*/ 50 h 1381"/>
                <a:gd name="T30" fmla="*/ 1053 w 1682"/>
                <a:gd name="T31" fmla="*/ 45 h 1381"/>
                <a:gd name="T32" fmla="*/ 1015 w 1682"/>
                <a:gd name="T33" fmla="*/ 28 h 1381"/>
                <a:gd name="T34" fmla="*/ 997 w 1682"/>
                <a:gd name="T35" fmla="*/ 10 h 1381"/>
                <a:gd name="T36" fmla="*/ 957 w 1682"/>
                <a:gd name="T37" fmla="*/ 0 h 1381"/>
                <a:gd name="T38" fmla="*/ 912 w 1682"/>
                <a:gd name="T39" fmla="*/ 8 h 1381"/>
                <a:gd name="T40" fmla="*/ 882 w 1682"/>
                <a:gd name="T41" fmla="*/ 43 h 1381"/>
                <a:gd name="T42" fmla="*/ 852 w 1682"/>
                <a:gd name="T43" fmla="*/ 226 h 1381"/>
                <a:gd name="T44" fmla="*/ 749 w 1682"/>
                <a:gd name="T45" fmla="*/ 716 h 1381"/>
                <a:gd name="T46" fmla="*/ 605 w 1682"/>
                <a:gd name="T47" fmla="*/ 1267 h 1381"/>
                <a:gd name="T48" fmla="*/ 462 w 1682"/>
                <a:gd name="T49" fmla="*/ 1623 h 1381"/>
                <a:gd name="T50" fmla="*/ 402 w 1682"/>
                <a:gd name="T51" fmla="*/ 1618 h 1381"/>
                <a:gd name="T52" fmla="*/ 314 w 1682"/>
                <a:gd name="T53" fmla="*/ 1434 h 1381"/>
                <a:gd name="T54" fmla="*/ 284 w 1682"/>
                <a:gd name="T55" fmla="*/ 1321 h 1381"/>
                <a:gd name="T56" fmla="*/ 226 w 1682"/>
                <a:gd name="T57" fmla="*/ 1339 h 1381"/>
                <a:gd name="T58" fmla="*/ 194 w 1682"/>
                <a:gd name="T59" fmla="*/ 1326 h 1381"/>
                <a:gd name="T60" fmla="*/ 159 w 1682"/>
                <a:gd name="T61" fmla="*/ 1307 h 1381"/>
                <a:gd name="T62" fmla="*/ 130 w 1682"/>
                <a:gd name="T63" fmla="*/ 1357 h 1381"/>
                <a:gd name="T64" fmla="*/ 130 w 1682"/>
                <a:gd name="T65" fmla="*/ 1573 h 1381"/>
                <a:gd name="T66" fmla="*/ 63 w 1682"/>
                <a:gd name="T67" fmla="*/ 1993 h 1381"/>
                <a:gd name="T68" fmla="*/ 88 w 1682"/>
                <a:gd name="T69" fmla="*/ 2189 h 1381"/>
                <a:gd name="T70" fmla="*/ 341 w 1682"/>
                <a:gd name="T71" fmla="*/ 2174 h 1381"/>
                <a:gd name="T72" fmla="*/ 326 w 1682"/>
                <a:gd name="T73" fmla="*/ 1983 h 1381"/>
                <a:gd name="T74" fmla="*/ 409 w 1682"/>
                <a:gd name="T75" fmla="*/ 1932 h 1381"/>
                <a:gd name="T76" fmla="*/ 558 w 1682"/>
                <a:gd name="T77" fmla="*/ 1859 h 1381"/>
                <a:gd name="T78" fmla="*/ 757 w 1682"/>
                <a:gd name="T79" fmla="*/ 1794 h 1381"/>
                <a:gd name="T80" fmla="*/ 846 w 1682"/>
                <a:gd name="T81" fmla="*/ 2151 h 1381"/>
                <a:gd name="T82" fmla="*/ 1282 w 1682"/>
                <a:gd name="T83" fmla="*/ 2143 h 1381"/>
                <a:gd name="T84" fmla="*/ 1296 w 1682"/>
                <a:gd name="T85" fmla="*/ 1653 h 1381"/>
                <a:gd name="T86" fmla="*/ 1385 w 1682"/>
                <a:gd name="T87" fmla="*/ 1630 h 1381"/>
                <a:gd name="T88" fmla="*/ 1522 w 1682"/>
                <a:gd name="T89" fmla="*/ 1596 h 1381"/>
                <a:gd name="T90" fmla="*/ 1663 w 1682"/>
                <a:gd name="T91" fmla="*/ 1561 h 1381"/>
                <a:gd name="T92" fmla="*/ 1899 w 1682"/>
                <a:gd name="T93" fmla="*/ 2181 h 1381"/>
                <a:gd name="T94" fmla="*/ 1907 w 1682"/>
                <a:gd name="T95" fmla="*/ 1910 h 1381"/>
                <a:gd name="T96" fmla="*/ 2051 w 1682"/>
                <a:gd name="T97" fmla="*/ 1648 h 1381"/>
                <a:gd name="T98" fmla="*/ 2171 w 1682"/>
                <a:gd name="T99" fmla="*/ 1842 h 1381"/>
                <a:gd name="T100" fmla="*/ 2188 w 1682"/>
                <a:gd name="T101" fmla="*/ 2032 h 1381"/>
                <a:gd name="T102" fmla="*/ 2382 w 1682"/>
                <a:gd name="T103" fmla="*/ 1797 h 1381"/>
                <a:gd name="T104" fmla="*/ 2462 w 1682"/>
                <a:gd name="T105" fmla="*/ 1389 h 1381"/>
                <a:gd name="T106" fmla="*/ 2618 w 1682"/>
                <a:gd name="T107" fmla="*/ 1339 h 1381"/>
                <a:gd name="T108" fmla="*/ 2678 w 1682"/>
                <a:gd name="T109" fmla="*/ 1502 h 1381"/>
                <a:gd name="T110" fmla="*/ 2693 w 1682"/>
                <a:gd name="T111" fmla="*/ 1879 h 1381"/>
                <a:gd name="T112" fmla="*/ 2784 w 1682"/>
                <a:gd name="T113" fmla="*/ 1719 h 138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682"/>
                <a:gd name="T172" fmla="*/ 0 h 1381"/>
                <a:gd name="T173" fmla="*/ 1682 w 1682"/>
                <a:gd name="T174" fmla="*/ 1381 h 1381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682" h="1381">
                  <a:moveTo>
                    <a:pt x="1682" y="831"/>
                  </a:moveTo>
                  <a:lnTo>
                    <a:pt x="1682" y="822"/>
                  </a:lnTo>
                  <a:lnTo>
                    <a:pt x="1682" y="814"/>
                  </a:lnTo>
                  <a:lnTo>
                    <a:pt x="1682" y="804"/>
                  </a:lnTo>
                  <a:lnTo>
                    <a:pt x="1682" y="796"/>
                  </a:lnTo>
                  <a:lnTo>
                    <a:pt x="1681" y="747"/>
                  </a:lnTo>
                  <a:lnTo>
                    <a:pt x="1679" y="697"/>
                  </a:lnTo>
                  <a:lnTo>
                    <a:pt x="1675" y="649"/>
                  </a:lnTo>
                  <a:lnTo>
                    <a:pt x="1669" y="605"/>
                  </a:lnTo>
                  <a:lnTo>
                    <a:pt x="1662" y="567"/>
                  </a:lnTo>
                  <a:lnTo>
                    <a:pt x="1652" y="538"/>
                  </a:lnTo>
                  <a:lnTo>
                    <a:pt x="1639" y="521"/>
                  </a:lnTo>
                  <a:lnTo>
                    <a:pt x="1624" y="516"/>
                  </a:lnTo>
                  <a:lnTo>
                    <a:pt x="1621" y="518"/>
                  </a:lnTo>
                  <a:lnTo>
                    <a:pt x="1612" y="521"/>
                  </a:lnTo>
                  <a:lnTo>
                    <a:pt x="1598" y="527"/>
                  </a:lnTo>
                  <a:lnTo>
                    <a:pt x="1579" y="534"/>
                  </a:lnTo>
                  <a:lnTo>
                    <a:pt x="1558" y="542"/>
                  </a:lnTo>
                  <a:lnTo>
                    <a:pt x="1532" y="551"/>
                  </a:lnTo>
                  <a:lnTo>
                    <a:pt x="1506" y="561"/>
                  </a:lnTo>
                  <a:lnTo>
                    <a:pt x="1477" y="571"/>
                  </a:lnTo>
                  <a:lnTo>
                    <a:pt x="1448" y="580"/>
                  </a:lnTo>
                  <a:lnTo>
                    <a:pt x="1418" y="589"/>
                  </a:lnTo>
                  <a:lnTo>
                    <a:pt x="1391" y="597"/>
                  </a:lnTo>
                  <a:lnTo>
                    <a:pt x="1363" y="603"/>
                  </a:lnTo>
                  <a:lnTo>
                    <a:pt x="1339" y="607"/>
                  </a:lnTo>
                  <a:lnTo>
                    <a:pt x="1317" y="610"/>
                  </a:lnTo>
                  <a:lnTo>
                    <a:pt x="1300" y="610"/>
                  </a:lnTo>
                  <a:lnTo>
                    <a:pt x="1286" y="607"/>
                  </a:lnTo>
                  <a:lnTo>
                    <a:pt x="1272" y="599"/>
                  </a:lnTo>
                  <a:lnTo>
                    <a:pt x="1252" y="586"/>
                  </a:lnTo>
                  <a:lnTo>
                    <a:pt x="1227" y="565"/>
                  </a:lnTo>
                  <a:lnTo>
                    <a:pt x="1198" y="538"/>
                  </a:lnTo>
                  <a:lnTo>
                    <a:pt x="1165" y="508"/>
                  </a:lnTo>
                  <a:lnTo>
                    <a:pt x="1129" y="473"/>
                  </a:lnTo>
                  <a:lnTo>
                    <a:pt x="1091" y="433"/>
                  </a:lnTo>
                  <a:lnTo>
                    <a:pt x="1051" y="392"/>
                  </a:lnTo>
                  <a:lnTo>
                    <a:pt x="1011" y="347"/>
                  </a:lnTo>
                  <a:lnTo>
                    <a:pt x="969" y="300"/>
                  </a:lnTo>
                  <a:lnTo>
                    <a:pt x="929" y="251"/>
                  </a:lnTo>
                  <a:lnTo>
                    <a:pt x="888" y="203"/>
                  </a:lnTo>
                  <a:lnTo>
                    <a:pt x="850" y="153"/>
                  </a:lnTo>
                  <a:lnTo>
                    <a:pt x="816" y="104"/>
                  </a:lnTo>
                  <a:lnTo>
                    <a:pt x="784" y="55"/>
                  </a:lnTo>
                  <a:lnTo>
                    <a:pt x="755" y="8"/>
                  </a:lnTo>
                  <a:lnTo>
                    <a:pt x="754" y="7"/>
                  </a:lnTo>
                  <a:lnTo>
                    <a:pt x="750" y="6"/>
                  </a:lnTo>
                  <a:lnTo>
                    <a:pt x="746" y="4"/>
                  </a:lnTo>
                  <a:lnTo>
                    <a:pt x="739" y="2"/>
                  </a:lnTo>
                  <a:lnTo>
                    <a:pt x="732" y="2"/>
                  </a:lnTo>
                  <a:lnTo>
                    <a:pt x="726" y="4"/>
                  </a:lnTo>
                  <a:lnTo>
                    <a:pt x="719" y="7"/>
                  </a:lnTo>
                  <a:lnTo>
                    <a:pt x="714" y="14"/>
                  </a:lnTo>
                  <a:lnTo>
                    <a:pt x="711" y="17"/>
                  </a:lnTo>
                  <a:lnTo>
                    <a:pt x="706" y="21"/>
                  </a:lnTo>
                  <a:lnTo>
                    <a:pt x="701" y="24"/>
                  </a:lnTo>
                  <a:lnTo>
                    <a:pt x="694" y="27"/>
                  </a:lnTo>
                  <a:lnTo>
                    <a:pt x="686" y="28"/>
                  </a:lnTo>
                  <a:lnTo>
                    <a:pt x="678" y="29"/>
                  </a:lnTo>
                  <a:lnTo>
                    <a:pt x="668" y="30"/>
                  </a:lnTo>
                  <a:lnTo>
                    <a:pt x="659" y="30"/>
                  </a:lnTo>
                  <a:lnTo>
                    <a:pt x="650" y="29"/>
                  </a:lnTo>
                  <a:lnTo>
                    <a:pt x="642" y="29"/>
                  </a:lnTo>
                  <a:lnTo>
                    <a:pt x="634" y="27"/>
                  </a:lnTo>
                  <a:lnTo>
                    <a:pt x="626" y="26"/>
                  </a:lnTo>
                  <a:lnTo>
                    <a:pt x="620" y="23"/>
                  </a:lnTo>
                  <a:lnTo>
                    <a:pt x="614" y="20"/>
                  </a:lnTo>
                  <a:lnTo>
                    <a:pt x="611" y="17"/>
                  </a:lnTo>
                  <a:lnTo>
                    <a:pt x="609" y="14"/>
                  </a:lnTo>
                  <a:lnTo>
                    <a:pt x="607" y="11"/>
                  </a:lnTo>
                  <a:lnTo>
                    <a:pt x="604" y="8"/>
                  </a:lnTo>
                  <a:lnTo>
                    <a:pt x="600" y="6"/>
                  </a:lnTo>
                  <a:lnTo>
                    <a:pt x="595" y="4"/>
                  </a:lnTo>
                  <a:lnTo>
                    <a:pt x="589" y="2"/>
                  </a:lnTo>
                  <a:lnTo>
                    <a:pt x="583" y="0"/>
                  </a:lnTo>
                  <a:lnTo>
                    <a:pt x="576" y="0"/>
                  </a:lnTo>
                  <a:lnTo>
                    <a:pt x="569" y="0"/>
                  </a:lnTo>
                  <a:lnTo>
                    <a:pt x="562" y="0"/>
                  </a:lnTo>
                  <a:lnTo>
                    <a:pt x="556" y="2"/>
                  </a:lnTo>
                  <a:lnTo>
                    <a:pt x="549" y="5"/>
                  </a:lnTo>
                  <a:lnTo>
                    <a:pt x="543" y="8"/>
                  </a:lnTo>
                  <a:lnTo>
                    <a:pt x="537" y="13"/>
                  </a:lnTo>
                  <a:lnTo>
                    <a:pt x="534" y="19"/>
                  </a:lnTo>
                  <a:lnTo>
                    <a:pt x="531" y="26"/>
                  </a:lnTo>
                  <a:lnTo>
                    <a:pt x="530" y="34"/>
                  </a:lnTo>
                  <a:lnTo>
                    <a:pt x="528" y="52"/>
                  </a:lnTo>
                  <a:lnTo>
                    <a:pt x="522" y="87"/>
                  </a:lnTo>
                  <a:lnTo>
                    <a:pt x="513" y="136"/>
                  </a:lnTo>
                  <a:lnTo>
                    <a:pt x="501" y="198"/>
                  </a:lnTo>
                  <a:lnTo>
                    <a:pt x="486" y="270"/>
                  </a:lnTo>
                  <a:lnTo>
                    <a:pt x="469" y="348"/>
                  </a:lnTo>
                  <a:lnTo>
                    <a:pt x="451" y="431"/>
                  </a:lnTo>
                  <a:lnTo>
                    <a:pt x="430" y="516"/>
                  </a:lnTo>
                  <a:lnTo>
                    <a:pt x="409" y="603"/>
                  </a:lnTo>
                  <a:lnTo>
                    <a:pt x="386" y="686"/>
                  </a:lnTo>
                  <a:lnTo>
                    <a:pt x="364" y="763"/>
                  </a:lnTo>
                  <a:lnTo>
                    <a:pt x="341" y="834"/>
                  </a:lnTo>
                  <a:lnTo>
                    <a:pt x="319" y="894"/>
                  </a:lnTo>
                  <a:lnTo>
                    <a:pt x="299" y="943"/>
                  </a:lnTo>
                  <a:lnTo>
                    <a:pt x="278" y="977"/>
                  </a:lnTo>
                  <a:lnTo>
                    <a:pt x="260" y="993"/>
                  </a:lnTo>
                  <a:lnTo>
                    <a:pt x="257" y="991"/>
                  </a:lnTo>
                  <a:lnTo>
                    <a:pt x="251" y="985"/>
                  </a:lnTo>
                  <a:lnTo>
                    <a:pt x="242" y="974"/>
                  </a:lnTo>
                  <a:lnTo>
                    <a:pt x="231" y="957"/>
                  </a:lnTo>
                  <a:lnTo>
                    <a:pt x="218" y="932"/>
                  </a:lnTo>
                  <a:lnTo>
                    <a:pt x="203" y="901"/>
                  </a:lnTo>
                  <a:lnTo>
                    <a:pt x="189" y="863"/>
                  </a:lnTo>
                  <a:lnTo>
                    <a:pt x="177" y="816"/>
                  </a:lnTo>
                  <a:lnTo>
                    <a:pt x="177" y="811"/>
                  </a:lnTo>
                  <a:lnTo>
                    <a:pt x="177" y="802"/>
                  </a:lnTo>
                  <a:lnTo>
                    <a:pt x="171" y="795"/>
                  </a:lnTo>
                  <a:lnTo>
                    <a:pt x="158" y="798"/>
                  </a:lnTo>
                  <a:lnTo>
                    <a:pt x="150" y="802"/>
                  </a:lnTo>
                  <a:lnTo>
                    <a:pt x="143" y="804"/>
                  </a:lnTo>
                  <a:lnTo>
                    <a:pt x="136" y="806"/>
                  </a:lnTo>
                  <a:lnTo>
                    <a:pt x="131" y="807"/>
                  </a:lnTo>
                  <a:lnTo>
                    <a:pt x="126" y="806"/>
                  </a:lnTo>
                  <a:lnTo>
                    <a:pt x="121" y="802"/>
                  </a:lnTo>
                  <a:lnTo>
                    <a:pt x="117" y="798"/>
                  </a:lnTo>
                  <a:lnTo>
                    <a:pt x="112" y="792"/>
                  </a:lnTo>
                  <a:lnTo>
                    <a:pt x="107" y="787"/>
                  </a:lnTo>
                  <a:lnTo>
                    <a:pt x="102" y="786"/>
                  </a:lnTo>
                  <a:lnTo>
                    <a:pt x="96" y="787"/>
                  </a:lnTo>
                  <a:lnTo>
                    <a:pt x="90" y="792"/>
                  </a:lnTo>
                  <a:lnTo>
                    <a:pt x="84" y="799"/>
                  </a:lnTo>
                  <a:lnTo>
                    <a:pt x="80" y="807"/>
                  </a:lnTo>
                  <a:lnTo>
                    <a:pt x="78" y="817"/>
                  </a:lnTo>
                  <a:lnTo>
                    <a:pt x="76" y="828"/>
                  </a:lnTo>
                  <a:lnTo>
                    <a:pt x="78" y="849"/>
                  </a:lnTo>
                  <a:lnTo>
                    <a:pt x="78" y="892"/>
                  </a:lnTo>
                  <a:lnTo>
                    <a:pt x="78" y="947"/>
                  </a:lnTo>
                  <a:lnTo>
                    <a:pt x="75" y="1011"/>
                  </a:lnTo>
                  <a:lnTo>
                    <a:pt x="68" y="1079"/>
                  </a:lnTo>
                  <a:lnTo>
                    <a:pt x="57" y="1143"/>
                  </a:lnTo>
                  <a:lnTo>
                    <a:pt x="38" y="1200"/>
                  </a:lnTo>
                  <a:lnTo>
                    <a:pt x="12" y="1242"/>
                  </a:lnTo>
                  <a:lnTo>
                    <a:pt x="0" y="1277"/>
                  </a:lnTo>
                  <a:lnTo>
                    <a:pt x="59" y="1265"/>
                  </a:lnTo>
                  <a:lnTo>
                    <a:pt x="53" y="1318"/>
                  </a:lnTo>
                  <a:lnTo>
                    <a:pt x="42" y="1341"/>
                  </a:lnTo>
                  <a:lnTo>
                    <a:pt x="71" y="1360"/>
                  </a:lnTo>
                  <a:lnTo>
                    <a:pt x="208" y="1350"/>
                  </a:lnTo>
                  <a:lnTo>
                    <a:pt x="205" y="1309"/>
                  </a:lnTo>
                  <a:lnTo>
                    <a:pt x="192" y="1295"/>
                  </a:lnTo>
                  <a:lnTo>
                    <a:pt x="189" y="1199"/>
                  </a:lnTo>
                  <a:lnTo>
                    <a:pt x="190" y="1197"/>
                  </a:lnTo>
                  <a:lnTo>
                    <a:pt x="196" y="1194"/>
                  </a:lnTo>
                  <a:lnTo>
                    <a:pt x="204" y="1188"/>
                  </a:lnTo>
                  <a:lnTo>
                    <a:pt x="215" y="1181"/>
                  </a:lnTo>
                  <a:lnTo>
                    <a:pt x="228" y="1173"/>
                  </a:lnTo>
                  <a:lnTo>
                    <a:pt x="246" y="1163"/>
                  </a:lnTo>
                  <a:lnTo>
                    <a:pt x="264" y="1152"/>
                  </a:lnTo>
                  <a:lnTo>
                    <a:pt x="286" y="1142"/>
                  </a:lnTo>
                  <a:lnTo>
                    <a:pt x="309" y="1131"/>
                  </a:lnTo>
                  <a:lnTo>
                    <a:pt x="336" y="1119"/>
                  </a:lnTo>
                  <a:lnTo>
                    <a:pt x="363" y="1109"/>
                  </a:lnTo>
                  <a:lnTo>
                    <a:pt x="393" y="1098"/>
                  </a:lnTo>
                  <a:lnTo>
                    <a:pt x="424" y="1088"/>
                  </a:lnTo>
                  <a:lnTo>
                    <a:pt x="456" y="1080"/>
                  </a:lnTo>
                  <a:lnTo>
                    <a:pt x="491" y="1073"/>
                  </a:lnTo>
                  <a:lnTo>
                    <a:pt x="527" y="1067"/>
                  </a:lnTo>
                  <a:lnTo>
                    <a:pt x="533" y="1271"/>
                  </a:lnTo>
                  <a:lnTo>
                    <a:pt x="509" y="1295"/>
                  </a:lnTo>
                  <a:lnTo>
                    <a:pt x="507" y="1365"/>
                  </a:lnTo>
                  <a:lnTo>
                    <a:pt x="562" y="1381"/>
                  </a:lnTo>
                  <a:lnTo>
                    <a:pt x="781" y="1365"/>
                  </a:lnTo>
                  <a:lnTo>
                    <a:pt x="772" y="1290"/>
                  </a:lnTo>
                  <a:lnTo>
                    <a:pt x="761" y="1260"/>
                  </a:lnTo>
                  <a:lnTo>
                    <a:pt x="772" y="997"/>
                  </a:lnTo>
                  <a:lnTo>
                    <a:pt x="774" y="997"/>
                  </a:lnTo>
                  <a:lnTo>
                    <a:pt x="780" y="995"/>
                  </a:lnTo>
                  <a:lnTo>
                    <a:pt x="789" y="992"/>
                  </a:lnTo>
                  <a:lnTo>
                    <a:pt x="802" y="989"/>
                  </a:lnTo>
                  <a:lnTo>
                    <a:pt x="817" y="985"/>
                  </a:lnTo>
                  <a:lnTo>
                    <a:pt x="834" y="981"/>
                  </a:lnTo>
                  <a:lnTo>
                    <a:pt x="853" y="976"/>
                  </a:lnTo>
                  <a:lnTo>
                    <a:pt x="873" y="972"/>
                  </a:lnTo>
                  <a:lnTo>
                    <a:pt x="894" y="966"/>
                  </a:lnTo>
                  <a:lnTo>
                    <a:pt x="916" y="961"/>
                  </a:lnTo>
                  <a:lnTo>
                    <a:pt x="938" y="955"/>
                  </a:lnTo>
                  <a:lnTo>
                    <a:pt x="960" y="950"/>
                  </a:lnTo>
                  <a:lnTo>
                    <a:pt x="982" y="945"/>
                  </a:lnTo>
                  <a:lnTo>
                    <a:pt x="1001" y="940"/>
                  </a:lnTo>
                  <a:lnTo>
                    <a:pt x="1020" y="936"/>
                  </a:lnTo>
                  <a:lnTo>
                    <a:pt x="1036" y="932"/>
                  </a:lnTo>
                  <a:lnTo>
                    <a:pt x="1054" y="1314"/>
                  </a:lnTo>
                  <a:lnTo>
                    <a:pt x="1143" y="1313"/>
                  </a:lnTo>
                  <a:lnTo>
                    <a:pt x="1143" y="1299"/>
                  </a:lnTo>
                  <a:lnTo>
                    <a:pt x="1142" y="1262"/>
                  </a:lnTo>
                  <a:lnTo>
                    <a:pt x="1143" y="1210"/>
                  </a:lnTo>
                  <a:lnTo>
                    <a:pt x="1148" y="1150"/>
                  </a:lnTo>
                  <a:lnTo>
                    <a:pt x="1158" y="1091"/>
                  </a:lnTo>
                  <a:lnTo>
                    <a:pt x="1174" y="1041"/>
                  </a:lnTo>
                  <a:lnTo>
                    <a:pt x="1199" y="1005"/>
                  </a:lnTo>
                  <a:lnTo>
                    <a:pt x="1235" y="992"/>
                  </a:lnTo>
                  <a:lnTo>
                    <a:pt x="1262" y="1003"/>
                  </a:lnTo>
                  <a:lnTo>
                    <a:pt x="1282" y="1030"/>
                  </a:lnTo>
                  <a:lnTo>
                    <a:pt x="1297" y="1067"/>
                  </a:lnTo>
                  <a:lnTo>
                    <a:pt x="1307" y="1109"/>
                  </a:lnTo>
                  <a:lnTo>
                    <a:pt x="1312" y="1151"/>
                  </a:lnTo>
                  <a:lnTo>
                    <a:pt x="1316" y="1187"/>
                  </a:lnTo>
                  <a:lnTo>
                    <a:pt x="1317" y="1214"/>
                  </a:lnTo>
                  <a:lnTo>
                    <a:pt x="1317" y="1223"/>
                  </a:lnTo>
                  <a:lnTo>
                    <a:pt x="1442" y="1191"/>
                  </a:lnTo>
                  <a:lnTo>
                    <a:pt x="1440" y="1176"/>
                  </a:lnTo>
                  <a:lnTo>
                    <a:pt x="1437" y="1137"/>
                  </a:lnTo>
                  <a:lnTo>
                    <a:pt x="1434" y="1082"/>
                  </a:lnTo>
                  <a:lnTo>
                    <a:pt x="1434" y="1017"/>
                  </a:lnTo>
                  <a:lnTo>
                    <a:pt x="1440" y="949"/>
                  </a:lnTo>
                  <a:lnTo>
                    <a:pt x="1455" y="886"/>
                  </a:lnTo>
                  <a:lnTo>
                    <a:pt x="1482" y="836"/>
                  </a:lnTo>
                  <a:lnTo>
                    <a:pt x="1522" y="804"/>
                  </a:lnTo>
                  <a:lnTo>
                    <a:pt x="1543" y="799"/>
                  </a:lnTo>
                  <a:lnTo>
                    <a:pt x="1561" y="799"/>
                  </a:lnTo>
                  <a:lnTo>
                    <a:pt x="1576" y="806"/>
                  </a:lnTo>
                  <a:lnTo>
                    <a:pt x="1590" y="818"/>
                  </a:lnTo>
                  <a:lnTo>
                    <a:pt x="1599" y="839"/>
                  </a:lnTo>
                  <a:lnTo>
                    <a:pt x="1607" y="868"/>
                  </a:lnTo>
                  <a:lnTo>
                    <a:pt x="1612" y="904"/>
                  </a:lnTo>
                  <a:lnTo>
                    <a:pt x="1613" y="949"/>
                  </a:lnTo>
                  <a:lnTo>
                    <a:pt x="1614" y="1031"/>
                  </a:lnTo>
                  <a:lnTo>
                    <a:pt x="1617" y="1093"/>
                  </a:lnTo>
                  <a:lnTo>
                    <a:pt x="1621" y="1131"/>
                  </a:lnTo>
                  <a:lnTo>
                    <a:pt x="1622" y="1144"/>
                  </a:lnTo>
                  <a:lnTo>
                    <a:pt x="1670" y="1126"/>
                  </a:lnTo>
                  <a:lnTo>
                    <a:pt x="1673" y="1101"/>
                  </a:lnTo>
                  <a:lnTo>
                    <a:pt x="1676" y="1035"/>
                  </a:lnTo>
                  <a:lnTo>
                    <a:pt x="1680" y="940"/>
                  </a:lnTo>
                  <a:lnTo>
                    <a:pt x="1682" y="8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42" name="Freeform 123"/>
            <p:cNvSpPr>
              <a:spLocks/>
            </p:cNvSpPr>
            <p:nvPr/>
          </p:nvSpPr>
          <p:spPr bwMode="auto">
            <a:xfrm>
              <a:off x="3821" y="1657"/>
              <a:ext cx="68" cy="2074"/>
            </a:xfrm>
            <a:custGeom>
              <a:avLst/>
              <a:gdLst>
                <a:gd name="T0" fmla="*/ 58 w 41"/>
                <a:gd name="T1" fmla="*/ 71 h 1250"/>
                <a:gd name="T2" fmla="*/ 56 w 41"/>
                <a:gd name="T3" fmla="*/ 282 h 1250"/>
                <a:gd name="T4" fmla="*/ 55 w 41"/>
                <a:gd name="T5" fmla="*/ 758 h 1250"/>
                <a:gd name="T6" fmla="*/ 51 w 41"/>
                <a:gd name="T7" fmla="*/ 1261 h 1250"/>
                <a:gd name="T8" fmla="*/ 50 w 41"/>
                <a:gd name="T9" fmla="*/ 1560 h 1250"/>
                <a:gd name="T10" fmla="*/ 51 w 41"/>
                <a:gd name="T11" fmla="*/ 1694 h 1250"/>
                <a:gd name="T12" fmla="*/ 55 w 41"/>
                <a:gd name="T13" fmla="*/ 1840 h 1250"/>
                <a:gd name="T14" fmla="*/ 56 w 41"/>
                <a:gd name="T15" fmla="*/ 1956 h 1250"/>
                <a:gd name="T16" fmla="*/ 58 w 41"/>
                <a:gd name="T17" fmla="*/ 2004 h 1250"/>
                <a:gd name="T18" fmla="*/ 68 w 41"/>
                <a:gd name="T19" fmla="*/ 2064 h 1250"/>
                <a:gd name="T20" fmla="*/ 0 w 41"/>
                <a:gd name="T21" fmla="*/ 2074 h 1250"/>
                <a:gd name="T22" fmla="*/ 0 w 41"/>
                <a:gd name="T23" fmla="*/ 1986 h 1250"/>
                <a:gd name="T24" fmla="*/ 10 w 41"/>
                <a:gd name="T25" fmla="*/ 23 h 1250"/>
                <a:gd name="T26" fmla="*/ 12 w 41"/>
                <a:gd name="T27" fmla="*/ 22 h 1250"/>
                <a:gd name="T28" fmla="*/ 15 w 41"/>
                <a:gd name="T29" fmla="*/ 17 h 1250"/>
                <a:gd name="T30" fmla="*/ 18 w 41"/>
                <a:gd name="T31" fmla="*/ 10 h 1250"/>
                <a:gd name="T32" fmla="*/ 25 w 41"/>
                <a:gd name="T33" fmla="*/ 5 h 1250"/>
                <a:gd name="T34" fmla="*/ 32 w 41"/>
                <a:gd name="T35" fmla="*/ 0 h 1250"/>
                <a:gd name="T36" fmla="*/ 38 w 41"/>
                <a:gd name="T37" fmla="*/ 3 h 1250"/>
                <a:gd name="T38" fmla="*/ 43 w 41"/>
                <a:gd name="T39" fmla="*/ 10 h 1250"/>
                <a:gd name="T40" fmla="*/ 50 w 41"/>
                <a:gd name="T41" fmla="*/ 23 h 1250"/>
                <a:gd name="T42" fmla="*/ 55 w 41"/>
                <a:gd name="T43" fmla="*/ 50 h 1250"/>
                <a:gd name="T44" fmla="*/ 56 w 41"/>
                <a:gd name="T45" fmla="*/ 66 h 1250"/>
                <a:gd name="T46" fmla="*/ 58 w 41"/>
                <a:gd name="T47" fmla="*/ 71 h 1250"/>
                <a:gd name="T48" fmla="*/ 58 w 41"/>
                <a:gd name="T49" fmla="*/ 71 h 125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1"/>
                <a:gd name="T76" fmla="*/ 0 h 1250"/>
                <a:gd name="T77" fmla="*/ 41 w 41"/>
                <a:gd name="T78" fmla="*/ 1250 h 125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1" h="1250">
                  <a:moveTo>
                    <a:pt x="35" y="43"/>
                  </a:moveTo>
                  <a:lnTo>
                    <a:pt x="34" y="170"/>
                  </a:lnTo>
                  <a:lnTo>
                    <a:pt x="33" y="457"/>
                  </a:lnTo>
                  <a:lnTo>
                    <a:pt x="31" y="760"/>
                  </a:lnTo>
                  <a:lnTo>
                    <a:pt x="30" y="940"/>
                  </a:lnTo>
                  <a:lnTo>
                    <a:pt x="31" y="1021"/>
                  </a:lnTo>
                  <a:lnTo>
                    <a:pt x="33" y="1109"/>
                  </a:lnTo>
                  <a:lnTo>
                    <a:pt x="34" y="1179"/>
                  </a:lnTo>
                  <a:lnTo>
                    <a:pt x="35" y="1208"/>
                  </a:lnTo>
                  <a:lnTo>
                    <a:pt x="41" y="1244"/>
                  </a:lnTo>
                  <a:lnTo>
                    <a:pt x="0" y="1250"/>
                  </a:lnTo>
                  <a:lnTo>
                    <a:pt x="0" y="1197"/>
                  </a:lnTo>
                  <a:lnTo>
                    <a:pt x="6" y="14"/>
                  </a:lnTo>
                  <a:lnTo>
                    <a:pt x="7" y="13"/>
                  </a:lnTo>
                  <a:lnTo>
                    <a:pt x="9" y="10"/>
                  </a:lnTo>
                  <a:lnTo>
                    <a:pt x="11" y="6"/>
                  </a:lnTo>
                  <a:lnTo>
                    <a:pt x="15" y="3"/>
                  </a:lnTo>
                  <a:lnTo>
                    <a:pt x="19" y="0"/>
                  </a:lnTo>
                  <a:lnTo>
                    <a:pt x="23" y="2"/>
                  </a:lnTo>
                  <a:lnTo>
                    <a:pt x="26" y="6"/>
                  </a:lnTo>
                  <a:lnTo>
                    <a:pt x="30" y="14"/>
                  </a:lnTo>
                  <a:lnTo>
                    <a:pt x="33" y="30"/>
                  </a:lnTo>
                  <a:lnTo>
                    <a:pt x="34" y="40"/>
                  </a:lnTo>
                  <a:lnTo>
                    <a:pt x="35" y="43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43" name="Freeform 124"/>
            <p:cNvSpPr>
              <a:spLocks/>
            </p:cNvSpPr>
            <p:nvPr/>
          </p:nvSpPr>
          <p:spPr bwMode="auto">
            <a:xfrm>
              <a:off x="4092" y="1644"/>
              <a:ext cx="68" cy="2097"/>
            </a:xfrm>
            <a:custGeom>
              <a:avLst/>
              <a:gdLst>
                <a:gd name="T0" fmla="*/ 68 w 41"/>
                <a:gd name="T1" fmla="*/ 70 h 1260"/>
                <a:gd name="T2" fmla="*/ 66 w 41"/>
                <a:gd name="T3" fmla="*/ 281 h 1260"/>
                <a:gd name="T4" fmla="*/ 65 w 41"/>
                <a:gd name="T5" fmla="*/ 759 h 1260"/>
                <a:gd name="T6" fmla="*/ 60 w 41"/>
                <a:gd name="T7" fmla="*/ 1263 h 1260"/>
                <a:gd name="T8" fmla="*/ 58 w 41"/>
                <a:gd name="T9" fmla="*/ 1563 h 1260"/>
                <a:gd name="T10" fmla="*/ 60 w 41"/>
                <a:gd name="T11" fmla="*/ 1699 h 1260"/>
                <a:gd name="T12" fmla="*/ 65 w 41"/>
                <a:gd name="T13" fmla="*/ 1844 h 1260"/>
                <a:gd name="T14" fmla="*/ 66 w 41"/>
                <a:gd name="T15" fmla="*/ 1962 h 1260"/>
                <a:gd name="T16" fmla="*/ 68 w 41"/>
                <a:gd name="T17" fmla="*/ 2009 h 1260"/>
                <a:gd name="T18" fmla="*/ 68 w 41"/>
                <a:gd name="T19" fmla="*/ 2089 h 1260"/>
                <a:gd name="T20" fmla="*/ 0 w 41"/>
                <a:gd name="T21" fmla="*/ 2097 h 1260"/>
                <a:gd name="T22" fmla="*/ 10 w 41"/>
                <a:gd name="T23" fmla="*/ 1990 h 1260"/>
                <a:gd name="T24" fmla="*/ 20 w 41"/>
                <a:gd name="T25" fmla="*/ 20 h 1260"/>
                <a:gd name="T26" fmla="*/ 22 w 41"/>
                <a:gd name="T27" fmla="*/ 18 h 1260"/>
                <a:gd name="T28" fmla="*/ 25 w 41"/>
                <a:gd name="T29" fmla="*/ 15 h 1260"/>
                <a:gd name="T30" fmla="*/ 30 w 41"/>
                <a:gd name="T31" fmla="*/ 8 h 1260"/>
                <a:gd name="T32" fmla="*/ 35 w 41"/>
                <a:gd name="T33" fmla="*/ 3 h 1260"/>
                <a:gd name="T34" fmla="*/ 41 w 41"/>
                <a:gd name="T35" fmla="*/ 0 h 1260"/>
                <a:gd name="T36" fmla="*/ 48 w 41"/>
                <a:gd name="T37" fmla="*/ 2 h 1260"/>
                <a:gd name="T38" fmla="*/ 55 w 41"/>
                <a:gd name="T39" fmla="*/ 7 h 1260"/>
                <a:gd name="T40" fmla="*/ 58 w 41"/>
                <a:gd name="T41" fmla="*/ 20 h 1260"/>
                <a:gd name="T42" fmla="*/ 65 w 41"/>
                <a:gd name="T43" fmla="*/ 50 h 1260"/>
                <a:gd name="T44" fmla="*/ 66 w 41"/>
                <a:gd name="T45" fmla="*/ 65 h 1260"/>
                <a:gd name="T46" fmla="*/ 68 w 41"/>
                <a:gd name="T47" fmla="*/ 70 h 1260"/>
                <a:gd name="T48" fmla="*/ 68 w 41"/>
                <a:gd name="T49" fmla="*/ 70 h 126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1"/>
                <a:gd name="T76" fmla="*/ 0 h 1260"/>
                <a:gd name="T77" fmla="*/ 41 w 41"/>
                <a:gd name="T78" fmla="*/ 1260 h 126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1" h="1260">
                  <a:moveTo>
                    <a:pt x="41" y="42"/>
                  </a:moveTo>
                  <a:lnTo>
                    <a:pt x="40" y="169"/>
                  </a:lnTo>
                  <a:lnTo>
                    <a:pt x="39" y="456"/>
                  </a:lnTo>
                  <a:lnTo>
                    <a:pt x="36" y="759"/>
                  </a:lnTo>
                  <a:lnTo>
                    <a:pt x="35" y="939"/>
                  </a:lnTo>
                  <a:lnTo>
                    <a:pt x="36" y="1021"/>
                  </a:lnTo>
                  <a:lnTo>
                    <a:pt x="39" y="1108"/>
                  </a:lnTo>
                  <a:lnTo>
                    <a:pt x="40" y="1179"/>
                  </a:lnTo>
                  <a:lnTo>
                    <a:pt x="41" y="1207"/>
                  </a:lnTo>
                  <a:lnTo>
                    <a:pt x="41" y="1255"/>
                  </a:lnTo>
                  <a:lnTo>
                    <a:pt x="0" y="1260"/>
                  </a:lnTo>
                  <a:lnTo>
                    <a:pt x="6" y="1196"/>
                  </a:lnTo>
                  <a:lnTo>
                    <a:pt x="12" y="12"/>
                  </a:lnTo>
                  <a:lnTo>
                    <a:pt x="13" y="11"/>
                  </a:lnTo>
                  <a:lnTo>
                    <a:pt x="15" y="9"/>
                  </a:lnTo>
                  <a:lnTo>
                    <a:pt x="18" y="5"/>
                  </a:lnTo>
                  <a:lnTo>
                    <a:pt x="21" y="2"/>
                  </a:lnTo>
                  <a:lnTo>
                    <a:pt x="25" y="0"/>
                  </a:lnTo>
                  <a:lnTo>
                    <a:pt x="29" y="1"/>
                  </a:lnTo>
                  <a:lnTo>
                    <a:pt x="33" y="4"/>
                  </a:lnTo>
                  <a:lnTo>
                    <a:pt x="35" y="12"/>
                  </a:lnTo>
                  <a:lnTo>
                    <a:pt x="39" y="30"/>
                  </a:lnTo>
                  <a:lnTo>
                    <a:pt x="40" y="39"/>
                  </a:lnTo>
                  <a:lnTo>
                    <a:pt x="41" y="42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44" name="Freeform 125"/>
            <p:cNvSpPr>
              <a:spLocks/>
            </p:cNvSpPr>
            <p:nvPr/>
          </p:nvSpPr>
          <p:spPr bwMode="auto">
            <a:xfrm>
              <a:off x="3870" y="1679"/>
              <a:ext cx="252" cy="136"/>
            </a:xfrm>
            <a:custGeom>
              <a:avLst/>
              <a:gdLst>
                <a:gd name="T0" fmla="*/ 0 w 152"/>
                <a:gd name="T1" fmla="*/ 0 h 82"/>
                <a:gd name="T2" fmla="*/ 106 w 152"/>
                <a:gd name="T3" fmla="*/ 8 h 82"/>
                <a:gd name="T4" fmla="*/ 252 w 152"/>
                <a:gd name="T5" fmla="*/ 20 h 82"/>
                <a:gd name="T6" fmla="*/ 252 w 152"/>
                <a:gd name="T7" fmla="*/ 136 h 82"/>
                <a:gd name="T8" fmla="*/ 244 w 152"/>
                <a:gd name="T9" fmla="*/ 133 h 82"/>
                <a:gd name="T10" fmla="*/ 225 w 152"/>
                <a:gd name="T11" fmla="*/ 124 h 82"/>
                <a:gd name="T12" fmla="*/ 194 w 152"/>
                <a:gd name="T13" fmla="*/ 114 h 82"/>
                <a:gd name="T14" fmla="*/ 157 w 152"/>
                <a:gd name="T15" fmla="*/ 106 h 82"/>
                <a:gd name="T16" fmla="*/ 118 w 152"/>
                <a:gd name="T17" fmla="*/ 100 h 82"/>
                <a:gd name="T18" fmla="*/ 76 w 152"/>
                <a:gd name="T19" fmla="*/ 100 h 82"/>
                <a:gd name="T20" fmla="*/ 36 w 152"/>
                <a:gd name="T21" fmla="*/ 108 h 82"/>
                <a:gd name="T22" fmla="*/ 0 w 152"/>
                <a:gd name="T23" fmla="*/ 126 h 82"/>
                <a:gd name="T24" fmla="*/ 0 w 152"/>
                <a:gd name="T25" fmla="*/ 0 h 8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52"/>
                <a:gd name="T40" fmla="*/ 0 h 82"/>
                <a:gd name="T41" fmla="*/ 152 w 152"/>
                <a:gd name="T42" fmla="*/ 82 h 8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52" h="82">
                  <a:moveTo>
                    <a:pt x="0" y="0"/>
                  </a:moveTo>
                  <a:lnTo>
                    <a:pt x="64" y="5"/>
                  </a:lnTo>
                  <a:lnTo>
                    <a:pt x="152" y="12"/>
                  </a:lnTo>
                  <a:lnTo>
                    <a:pt x="152" y="82"/>
                  </a:lnTo>
                  <a:lnTo>
                    <a:pt x="147" y="80"/>
                  </a:lnTo>
                  <a:lnTo>
                    <a:pt x="136" y="75"/>
                  </a:lnTo>
                  <a:lnTo>
                    <a:pt x="117" y="69"/>
                  </a:lnTo>
                  <a:lnTo>
                    <a:pt x="95" y="64"/>
                  </a:lnTo>
                  <a:lnTo>
                    <a:pt x="71" y="60"/>
                  </a:lnTo>
                  <a:lnTo>
                    <a:pt x="46" y="60"/>
                  </a:lnTo>
                  <a:lnTo>
                    <a:pt x="22" y="65"/>
                  </a:lnTo>
                  <a:lnTo>
                    <a:pt x="0" y="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45" name="Freeform 126"/>
            <p:cNvSpPr>
              <a:spLocks/>
            </p:cNvSpPr>
            <p:nvPr/>
          </p:nvSpPr>
          <p:spPr bwMode="auto">
            <a:xfrm>
              <a:off x="3870" y="1967"/>
              <a:ext cx="252" cy="136"/>
            </a:xfrm>
            <a:custGeom>
              <a:avLst/>
              <a:gdLst>
                <a:gd name="T0" fmla="*/ 0 w 152"/>
                <a:gd name="T1" fmla="*/ 0 h 82"/>
                <a:gd name="T2" fmla="*/ 252 w 152"/>
                <a:gd name="T3" fmla="*/ 20 h 82"/>
                <a:gd name="T4" fmla="*/ 252 w 152"/>
                <a:gd name="T5" fmla="*/ 136 h 82"/>
                <a:gd name="T6" fmla="*/ 244 w 152"/>
                <a:gd name="T7" fmla="*/ 133 h 82"/>
                <a:gd name="T8" fmla="*/ 225 w 152"/>
                <a:gd name="T9" fmla="*/ 124 h 82"/>
                <a:gd name="T10" fmla="*/ 194 w 152"/>
                <a:gd name="T11" fmla="*/ 116 h 82"/>
                <a:gd name="T12" fmla="*/ 157 w 152"/>
                <a:gd name="T13" fmla="*/ 106 h 82"/>
                <a:gd name="T14" fmla="*/ 118 w 152"/>
                <a:gd name="T15" fmla="*/ 100 h 82"/>
                <a:gd name="T16" fmla="*/ 76 w 152"/>
                <a:gd name="T17" fmla="*/ 100 h 82"/>
                <a:gd name="T18" fmla="*/ 36 w 152"/>
                <a:gd name="T19" fmla="*/ 108 h 82"/>
                <a:gd name="T20" fmla="*/ 0 w 152"/>
                <a:gd name="T21" fmla="*/ 128 h 82"/>
                <a:gd name="T22" fmla="*/ 0 w 152"/>
                <a:gd name="T23" fmla="*/ 0 h 8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52"/>
                <a:gd name="T37" fmla="*/ 0 h 82"/>
                <a:gd name="T38" fmla="*/ 152 w 152"/>
                <a:gd name="T39" fmla="*/ 82 h 8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52" h="82">
                  <a:moveTo>
                    <a:pt x="0" y="0"/>
                  </a:moveTo>
                  <a:lnTo>
                    <a:pt x="152" y="12"/>
                  </a:lnTo>
                  <a:lnTo>
                    <a:pt x="152" y="82"/>
                  </a:lnTo>
                  <a:lnTo>
                    <a:pt x="147" y="80"/>
                  </a:lnTo>
                  <a:lnTo>
                    <a:pt x="136" y="75"/>
                  </a:lnTo>
                  <a:lnTo>
                    <a:pt x="117" y="70"/>
                  </a:lnTo>
                  <a:lnTo>
                    <a:pt x="95" y="64"/>
                  </a:lnTo>
                  <a:lnTo>
                    <a:pt x="71" y="60"/>
                  </a:lnTo>
                  <a:lnTo>
                    <a:pt x="46" y="60"/>
                  </a:lnTo>
                  <a:lnTo>
                    <a:pt x="22" y="65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46" name="Freeform 127"/>
            <p:cNvSpPr>
              <a:spLocks/>
            </p:cNvSpPr>
            <p:nvPr/>
          </p:nvSpPr>
          <p:spPr bwMode="auto">
            <a:xfrm>
              <a:off x="3860" y="2280"/>
              <a:ext cx="252" cy="165"/>
            </a:xfrm>
            <a:custGeom>
              <a:avLst/>
              <a:gdLst>
                <a:gd name="T0" fmla="*/ 0 w 152"/>
                <a:gd name="T1" fmla="*/ 0 h 99"/>
                <a:gd name="T2" fmla="*/ 252 w 152"/>
                <a:gd name="T3" fmla="*/ 20 h 99"/>
                <a:gd name="T4" fmla="*/ 252 w 152"/>
                <a:gd name="T5" fmla="*/ 165 h 99"/>
                <a:gd name="T6" fmla="*/ 244 w 152"/>
                <a:gd name="T7" fmla="*/ 162 h 99"/>
                <a:gd name="T8" fmla="*/ 225 w 152"/>
                <a:gd name="T9" fmla="*/ 153 h 99"/>
                <a:gd name="T10" fmla="*/ 194 w 152"/>
                <a:gd name="T11" fmla="*/ 145 h 99"/>
                <a:gd name="T12" fmla="*/ 159 w 152"/>
                <a:gd name="T13" fmla="*/ 135 h 99"/>
                <a:gd name="T14" fmla="*/ 118 w 152"/>
                <a:gd name="T15" fmla="*/ 130 h 99"/>
                <a:gd name="T16" fmla="*/ 76 w 152"/>
                <a:gd name="T17" fmla="*/ 130 h 99"/>
                <a:gd name="T18" fmla="*/ 36 w 152"/>
                <a:gd name="T19" fmla="*/ 137 h 99"/>
                <a:gd name="T20" fmla="*/ 0 w 152"/>
                <a:gd name="T21" fmla="*/ 157 h 99"/>
                <a:gd name="T22" fmla="*/ 0 w 152"/>
                <a:gd name="T23" fmla="*/ 0 h 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52"/>
                <a:gd name="T37" fmla="*/ 0 h 99"/>
                <a:gd name="T38" fmla="*/ 152 w 152"/>
                <a:gd name="T39" fmla="*/ 99 h 9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52" h="99">
                  <a:moveTo>
                    <a:pt x="0" y="0"/>
                  </a:moveTo>
                  <a:lnTo>
                    <a:pt x="152" y="12"/>
                  </a:lnTo>
                  <a:lnTo>
                    <a:pt x="152" y="99"/>
                  </a:lnTo>
                  <a:lnTo>
                    <a:pt x="147" y="97"/>
                  </a:lnTo>
                  <a:lnTo>
                    <a:pt x="136" y="92"/>
                  </a:lnTo>
                  <a:lnTo>
                    <a:pt x="117" y="87"/>
                  </a:lnTo>
                  <a:lnTo>
                    <a:pt x="96" y="81"/>
                  </a:lnTo>
                  <a:lnTo>
                    <a:pt x="71" y="78"/>
                  </a:lnTo>
                  <a:lnTo>
                    <a:pt x="46" y="78"/>
                  </a:lnTo>
                  <a:lnTo>
                    <a:pt x="22" y="82"/>
                  </a:lnTo>
                  <a:lnTo>
                    <a:pt x="0" y="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47" name="Freeform 128"/>
            <p:cNvSpPr>
              <a:spLocks/>
            </p:cNvSpPr>
            <p:nvPr/>
          </p:nvSpPr>
          <p:spPr bwMode="auto">
            <a:xfrm>
              <a:off x="3870" y="2681"/>
              <a:ext cx="252" cy="175"/>
            </a:xfrm>
            <a:custGeom>
              <a:avLst/>
              <a:gdLst>
                <a:gd name="T0" fmla="*/ 0 w 152"/>
                <a:gd name="T1" fmla="*/ 0 h 106"/>
                <a:gd name="T2" fmla="*/ 252 w 152"/>
                <a:gd name="T3" fmla="*/ 21 h 106"/>
                <a:gd name="T4" fmla="*/ 252 w 152"/>
                <a:gd name="T5" fmla="*/ 175 h 106"/>
                <a:gd name="T6" fmla="*/ 244 w 152"/>
                <a:gd name="T7" fmla="*/ 172 h 106"/>
                <a:gd name="T8" fmla="*/ 225 w 152"/>
                <a:gd name="T9" fmla="*/ 163 h 106"/>
                <a:gd name="T10" fmla="*/ 194 w 152"/>
                <a:gd name="T11" fmla="*/ 154 h 106"/>
                <a:gd name="T12" fmla="*/ 157 w 152"/>
                <a:gd name="T13" fmla="*/ 145 h 106"/>
                <a:gd name="T14" fmla="*/ 118 w 152"/>
                <a:gd name="T15" fmla="*/ 139 h 106"/>
                <a:gd name="T16" fmla="*/ 76 w 152"/>
                <a:gd name="T17" fmla="*/ 139 h 106"/>
                <a:gd name="T18" fmla="*/ 36 w 152"/>
                <a:gd name="T19" fmla="*/ 147 h 106"/>
                <a:gd name="T20" fmla="*/ 0 w 152"/>
                <a:gd name="T21" fmla="*/ 165 h 106"/>
                <a:gd name="T22" fmla="*/ 0 w 152"/>
                <a:gd name="T23" fmla="*/ 0 h 10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52"/>
                <a:gd name="T37" fmla="*/ 0 h 106"/>
                <a:gd name="T38" fmla="*/ 152 w 152"/>
                <a:gd name="T39" fmla="*/ 106 h 10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52" h="106">
                  <a:moveTo>
                    <a:pt x="0" y="0"/>
                  </a:moveTo>
                  <a:lnTo>
                    <a:pt x="152" y="13"/>
                  </a:lnTo>
                  <a:lnTo>
                    <a:pt x="152" y="106"/>
                  </a:lnTo>
                  <a:lnTo>
                    <a:pt x="147" y="104"/>
                  </a:lnTo>
                  <a:lnTo>
                    <a:pt x="136" y="99"/>
                  </a:lnTo>
                  <a:lnTo>
                    <a:pt x="117" y="93"/>
                  </a:lnTo>
                  <a:lnTo>
                    <a:pt x="95" y="88"/>
                  </a:lnTo>
                  <a:lnTo>
                    <a:pt x="71" y="84"/>
                  </a:lnTo>
                  <a:lnTo>
                    <a:pt x="46" y="84"/>
                  </a:lnTo>
                  <a:lnTo>
                    <a:pt x="22" y="89"/>
                  </a:lnTo>
                  <a:lnTo>
                    <a:pt x="0" y="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48" name="Freeform 129"/>
            <p:cNvSpPr>
              <a:spLocks/>
            </p:cNvSpPr>
            <p:nvPr/>
          </p:nvSpPr>
          <p:spPr bwMode="auto">
            <a:xfrm>
              <a:off x="3056" y="2927"/>
              <a:ext cx="29" cy="833"/>
            </a:xfrm>
            <a:custGeom>
              <a:avLst/>
              <a:gdLst>
                <a:gd name="T0" fmla="*/ 25 w 16"/>
                <a:gd name="T1" fmla="*/ 30 h 503"/>
                <a:gd name="T2" fmla="*/ 25 w 16"/>
                <a:gd name="T3" fmla="*/ 113 h 503"/>
                <a:gd name="T4" fmla="*/ 24 w 16"/>
                <a:gd name="T5" fmla="*/ 305 h 503"/>
                <a:gd name="T6" fmla="*/ 22 w 16"/>
                <a:gd name="T7" fmla="*/ 507 h 503"/>
                <a:gd name="T8" fmla="*/ 22 w 16"/>
                <a:gd name="T9" fmla="*/ 626 h 503"/>
                <a:gd name="T10" fmla="*/ 22 w 16"/>
                <a:gd name="T11" fmla="*/ 681 h 503"/>
                <a:gd name="T12" fmla="*/ 24 w 16"/>
                <a:gd name="T13" fmla="*/ 739 h 503"/>
                <a:gd name="T14" fmla="*/ 25 w 16"/>
                <a:gd name="T15" fmla="*/ 787 h 503"/>
                <a:gd name="T16" fmla="*/ 25 w 16"/>
                <a:gd name="T17" fmla="*/ 807 h 503"/>
                <a:gd name="T18" fmla="*/ 29 w 16"/>
                <a:gd name="T19" fmla="*/ 830 h 503"/>
                <a:gd name="T20" fmla="*/ 0 w 16"/>
                <a:gd name="T21" fmla="*/ 833 h 503"/>
                <a:gd name="T22" fmla="*/ 0 w 16"/>
                <a:gd name="T23" fmla="*/ 797 h 503"/>
                <a:gd name="T24" fmla="*/ 4 w 16"/>
                <a:gd name="T25" fmla="*/ 10 h 503"/>
                <a:gd name="T26" fmla="*/ 7 w 16"/>
                <a:gd name="T27" fmla="*/ 7 h 503"/>
                <a:gd name="T28" fmla="*/ 11 w 16"/>
                <a:gd name="T29" fmla="*/ 3 h 503"/>
                <a:gd name="T30" fmla="*/ 16 w 16"/>
                <a:gd name="T31" fmla="*/ 0 h 503"/>
                <a:gd name="T32" fmla="*/ 22 w 16"/>
                <a:gd name="T33" fmla="*/ 10 h 503"/>
                <a:gd name="T34" fmla="*/ 24 w 16"/>
                <a:gd name="T35" fmla="*/ 22 h 503"/>
                <a:gd name="T36" fmla="*/ 25 w 16"/>
                <a:gd name="T37" fmla="*/ 28 h 503"/>
                <a:gd name="T38" fmla="*/ 25 w 16"/>
                <a:gd name="T39" fmla="*/ 30 h 503"/>
                <a:gd name="T40" fmla="*/ 25 w 16"/>
                <a:gd name="T41" fmla="*/ 30 h 50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"/>
                <a:gd name="T64" fmla="*/ 0 h 503"/>
                <a:gd name="T65" fmla="*/ 16 w 16"/>
                <a:gd name="T66" fmla="*/ 503 h 50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" h="503">
                  <a:moveTo>
                    <a:pt x="14" y="18"/>
                  </a:moveTo>
                  <a:lnTo>
                    <a:pt x="14" y="68"/>
                  </a:lnTo>
                  <a:lnTo>
                    <a:pt x="13" y="184"/>
                  </a:lnTo>
                  <a:lnTo>
                    <a:pt x="12" y="306"/>
                  </a:lnTo>
                  <a:lnTo>
                    <a:pt x="12" y="378"/>
                  </a:lnTo>
                  <a:lnTo>
                    <a:pt x="12" y="411"/>
                  </a:lnTo>
                  <a:lnTo>
                    <a:pt x="13" y="446"/>
                  </a:lnTo>
                  <a:lnTo>
                    <a:pt x="14" y="475"/>
                  </a:lnTo>
                  <a:lnTo>
                    <a:pt x="14" y="487"/>
                  </a:lnTo>
                  <a:lnTo>
                    <a:pt x="16" y="501"/>
                  </a:lnTo>
                  <a:lnTo>
                    <a:pt x="0" y="503"/>
                  </a:lnTo>
                  <a:lnTo>
                    <a:pt x="0" y="481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0"/>
                  </a:lnTo>
                  <a:lnTo>
                    <a:pt x="12" y="6"/>
                  </a:lnTo>
                  <a:lnTo>
                    <a:pt x="13" y="13"/>
                  </a:lnTo>
                  <a:lnTo>
                    <a:pt x="14" y="17"/>
                  </a:lnTo>
                  <a:lnTo>
                    <a:pt x="14" y="18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49" name="Freeform 130"/>
            <p:cNvSpPr>
              <a:spLocks/>
            </p:cNvSpPr>
            <p:nvPr/>
          </p:nvSpPr>
          <p:spPr bwMode="auto">
            <a:xfrm>
              <a:off x="3162" y="2923"/>
              <a:ext cx="26" cy="840"/>
            </a:xfrm>
            <a:custGeom>
              <a:avLst/>
              <a:gdLst>
                <a:gd name="T0" fmla="*/ 26 w 16"/>
                <a:gd name="T1" fmla="*/ 28 h 507"/>
                <a:gd name="T2" fmla="*/ 26 w 16"/>
                <a:gd name="T3" fmla="*/ 113 h 507"/>
                <a:gd name="T4" fmla="*/ 24 w 16"/>
                <a:gd name="T5" fmla="*/ 303 h 507"/>
                <a:gd name="T6" fmla="*/ 23 w 16"/>
                <a:gd name="T7" fmla="*/ 507 h 507"/>
                <a:gd name="T8" fmla="*/ 23 w 16"/>
                <a:gd name="T9" fmla="*/ 626 h 507"/>
                <a:gd name="T10" fmla="*/ 23 w 16"/>
                <a:gd name="T11" fmla="*/ 679 h 507"/>
                <a:gd name="T12" fmla="*/ 24 w 16"/>
                <a:gd name="T13" fmla="*/ 737 h 507"/>
                <a:gd name="T14" fmla="*/ 26 w 16"/>
                <a:gd name="T15" fmla="*/ 785 h 507"/>
                <a:gd name="T16" fmla="*/ 26 w 16"/>
                <a:gd name="T17" fmla="*/ 804 h 507"/>
                <a:gd name="T18" fmla="*/ 26 w 16"/>
                <a:gd name="T19" fmla="*/ 837 h 507"/>
                <a:gd name="T20" fmla="*/ 0 w 16"/>
                <a:gd name="T21" fmla="*/ 840 h 507"/>
                <a:gd name="T22" fmla="*/ 3 w 16"/>
                <a:gd name="T23" fmla="*/ 797 h 507"/>
                <a:gd name="T24" fmla="*/ 7 w 16"/>
                <a:gd name="T25" fmla="*/ 8 h 507"/>
                <a:gd name="T26" fmla="*/ 8 w 16"/>
                <a:gd name="T27" fmla="*/ 7 h 507"/>
                <a:gd name="T28" fmla="*/ 13 w 16"/>
                <a:gd name="T29" fmla="*/ 0 h 507"/>
                <a:gd name="T30" fmla="*/ 18 w 16"/>
                <a:gd name="T31" fmla="*/ 0 h 507"/>
                <a:gd name="T32" fmla="*/ 23 w 16"/>
                <a:gd name="T33" fmla="*/ 8 h 507"/>
                <a:gd name="T34" fmla="*/ 24 w 16"/>
                <a:gd name="T35" fmla="*/ 20 h 507"/>
                <a:gd name="T36" fmla="*/ 26 w 16"/>
                <a:gd name="T37" fmla="*/ 27 h 507"/>
                <a:gd name="T38" fmla="*/ 26 w 16"/>
                <a:gd name="T39" fmla="*/ 28 h 507"/>
                <a:gd name="T40" fmla="*/ 26 w 16"/>
                <a:gd name="T41" fmla="*/ 28 h 50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"/>
                <a:gd name="T64" fmla="*/ 0 h 507"/>
                <a:gd name="T65" fmla="*/ 16 w 16"/>
                <a:gd name="T66" fmla="*/ 507 h 50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" h="507">
                  <a:moveTo>
                    <a:pt x="16" y="17"/>
                  </a:moveTo>
                  <a:lnTo>
                    <a:pt x="16" y="68"/>
                  </a:lnTo>
                  <a:lnTo>
                    <a:pt x="15" y="183"/>
                  </a:lnTo>
                  <a:lnTo>
                    <a:pt x="14" y="306"/>
                  </a:lnTo>
                  <a:lnTo>
                    <a:pt x="14" y="378"/>
                  </a:lnTo>
                  <a:lnTo>
                    <a:pt x="14" y="410"/>
                  </a:lnTo>
                  <a:lnTo>
                    <a:pt x="15" y="445"/>
                  </a:lnTo>
                  <a:lnTo>
                    <a:pt x="16" y="474"/>
                  </a:lnTo>
                  <a:lnTo>
                    <a:pt x="16" y="485"/>
                  </a:lnTo>
                  <a:lnTo>
                    <a:pt x="16" y="505"/>
                  </a:lnTo>
                  <a:lnTo>
                    <a:pt x="0" y="507"/>
                  </a:lnTo>
                  <a:lnTo>
                    <a:pt x="2" y="481"/>
                  </a:lnTo>
                  <a:lnTo>
                    <a:pt x="4" y="5"/>
                  </a:lnTo>
                  <a:lnTo>
                    <a:pt x="5" y="4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4" y="5"/>
                  </a:lnTo>
                  <a:lnTo>
                    <a:pt x="15" y="12"/>
                  </a:lnTo>
                  <a:lnTo>
                    <a:pt x="16" y="16"/>
                  </a:lnTo>
                  <a:lnTo>
                    <a:pt x="16" y="17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50" name="Freeform 131"/>
            <p:cNvSpPr>
              <a:spLocks/>
            </p:cNvSpPr>
            <p:nvPr/>
          </p:nvSpPr>
          <p:spPr bwMode="auto">
            <a:xfrm>
              <a:off x="3072" y="2936"/>
              <a:ext cx="103" cy="52"/>
            </a:xfrm>
            <a:custGeom>
              <a:avLst/>
              <a:gdLst>
                <a:gd name="T0" fmla="*/ 0 w 61"/>
                <a:gd name="T1" fmla="*/ 0 h 33"/>
                <a:gd name="T2" fmla="*/ 103 w 61"/>
                <a:gd name="T3" fmla="*/ 8 h 33"/>
                <a:gd name="T4" fmla="*/ 103 w 61"/>
                <a:gd name="T5" fmla="*/ 52 h 33"/>
                <a:gd name="T6" fmla="*/ 98 w 61"/>
                <a:gd name="T7" fmla="*/ 49 h 33"/>
                <a:gd name="T8" fmla="*/ 91 w 61"/>
                <a:gd name="T9" fmla="*/ 47 h 33"/>
                <a:gd name="T10" fmla="*/ 79 w 61"/>
                <a:gd name="T11" fmla="*/ 44 h 33"/>
                <a:gd name="T12" fmla="*/ 64 w 61"/>
                <a:gd name="T13" fmla="*/ 41 h 33"/>
                <a:gd name="T14" fmla="*/ 47 w 61"/>
                <a:gd name="T15" fmla="*/ 36 h 33"/>
                <a:gd name="T16" fmla="*/ 30 w 61"/>
                <a:gd name="T17" fmla="*/ 36 h 33"/>
                <a:gd name="T18" fmla="*/ 14 w 61"/>
                <a:gd name="T19" fmla="*/ 41 h 33"/>
                <a:gd name="T20" fmla="*/ 0 w 61"/>
                <a:gd name="T21" fmla="*/ 47 h 33"/>
                <a:gd name="T22" fmla="*/ 0 w 61"/>
                <a:gd name="T23" fmla="*/ 0 h 3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1"/>
                <a:gd name="T37" fmla="*/ 0 h 33"/>
                <a:gd name="T38" fmla="*/ 61 w 61"/>
                <a:gd name="T39" fmla="*/ 33 h 3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1" h="33">
                  <a:moveTo>
                    <a:pt x="0" y="0"/>
                  </a:moveTo>
                  <a:lnTo>
                    <a:pt x="61" y="5"/>
                  </a:lnTo>
                  <a:lnTo>
                    <a:pt x="61" y="33"/>
                  </a:lnTo>
                  <a:lnTo>
                    <a:pt x="58" y="31"/>
                  </a:lnTo>
                  <a:lnTo>
                    <a:pt x="54" y="30"/>
                  </a:lnTo>
                  <a:lnTo>
                    <a:pt x="47" y="28"/>
                  </a:lnTo>
                  <a:lnTo>
                    <a:pt x="38" y="26"/>
                  </a:lnTo>
                  <a:lnTo>
                    <a:pt x="28" y="23"/>
                  </a:lnTo>
                  <a:lnTo>
                    <a:pt x="18" y="23"/>
                  </a:lnTo>
                  <a:lnTo>
                    <a:pt x="8" y="26"/>
                  </a:lnTo>
                  <a:lnTo>
                    <a:pt x="0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51" name="Freeform 132"/>
            <p:cNvSpPr>
              <a:spLocks/>
            </p:cNvSpPr>
            <p:nvPr/>
          </p:nvSpPr>
          <p:spPr bwMode="auto">
            <a:xfrm>
              <a:off x="3072" y="3053"/>
              <a:ext cx="103" cy="51"/>
            </a:xfrm>
            <a:custGeom>
              <a:avLst/>
              <a:gdLst>
                <a:gd name="T0" fmla="*/ 0 w 61"/>
                <a:gd name="T1" fmla="*/ 0 h 33"/>
                <a:gd name="T2" fmla="*/ 103 w 61"/>
                <a:gd name="T3" fmla="*/ 6 h 33"/>
                <a:gd name="T4" fmla="*/ 103 w 61"/>
                <a:gd name="T5" fmla="*/ 51 h 33"/>
                <a:gd name="T6" fmla="*/ 98 w 61"/>
                <a:gd name="T7" fmla="*/ 49 h 33"/>
                <a:gd name="T8" fmla="*/ 91 w 61"/>
                <a:gd name="T9" fmla="*/ 48 h 33"/>
                <a:gd name="T10" fmla="*/ 79 w 61"/>
                <a:gd name="T11" fmla="*/ 42 h 33"/>
                <a:gd name="T12" fmla="*/ 64 w 61"/>
                <a:gd name="T13" fmla="*/ 39 h 33"/>
                <a:gd name="T14" fmla="*/ 47 w 61"/>
                <a:gd name="T15" fmla="*/ 37 h 33"/>
                <a:gd name="T16" fmla="*/ 30 w 61"/>
                <a:gd name="T17" fmla="*/ 37 h 33"/>
                <a:gd name="T18" fmla="*/ 14 w 61"/>
                <a:gd name="T19" fmla="*/ 40 h 33"/>
                <a:gd name="T20" fmla="*/ 0 w 61"/>
                <a:gd name="T21" fmla="*/ 48 h 33"/>
                <a:gd name="T22" fmla="*/ 0 w 61"/>
                <a:gd name="T23" fmla="*/ 0 h 3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1"/>
                <a:gd name="T37" fmla="*/ 0 h 33"/>
                <a:gd name="T38" fmla="*/ 61 w 61"/>
                <a:gd name="T39" fmla="*/ 33 h 3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1" h="33">
                  <a:moveTo>
                    <a:pt x="0" y="0"/>
                  </a:moveTo>
                  <a:lnTo>
                    <a:pt x="61" y="4"/>
                  </a:lnTo>
                  <a:lnTo>
                    <a:pt x="61" y="33"/>
                  </a:lnTo>
                  <a:lnTo>
                    <a:pt x="58" y="32"/>
                  </a:lnTo>
                  <a:lnTo>
                    <a:pt x="54" y="31"/>
                  </a:lnTo>
                  <a:lnTo>
                    <a:pt x="47" y="27"/>
                  </a:lnTo>
                  <a:lnTo>
                    <a:pt x="38" y="25"/>
                  </a:lnTo>
                  <a:lnTo>
                    <a:pt x="28" y="24"/>
                  </a:lnTo>
                  <a:lnTo>
                    <a:pt x="18" y="24"/>
                  </a:lnTo>
                  <a:lnTo>
                    <a:pt x="8" y="26"/>
                  </a:lnTo>
                  <a:lnTo>
                    <a:pt x="0" y="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52" name="Freeform 133"/>
            <p:cNvSpPr>
              <a:spLocks/>
            </p:cNvSpPr>
            <p:nvPr/>
          </p:nvSpPr>
          <p:spPr bwMode="auto">
            <a:xfrm>
              <a:off x="3069" y="3179"/>
              <a:ext cx="103" cy="61"/>
            </a:xfrm>
            <a:custGeom>
              <a:avLst/>
              <a:gdLst>
                <a:gd name="T0" fmla="*/ 0 w 61"/>
                <a:gd name="T1" fmla="*/ 0 h 39"/>
                <a:gd name="T2" fmla="*/ 103 w 61"/>
                <a:gd name="T3" fmla="*/ 6 h 39"/>
                <a:gd name="T4" fmla="*/ 103 w 61"/>
                <a:gd name="T5" fmla="*/ 61 h 39"/>
                <a:gd name="T6" fmla="*/ 100 w 61"/>
                <a:gd name="T7" fmla="*/ 59 h 39"/>
                <a:gd name="T8" fmla="*/ 91 w 61"/>
                <a:gd name="T9" fmla="*/ 56 h 39"/>
                <a:gd name="T10" fmla="*/ 81 w 61"/>
                <a:gd name="T11" fmla="*/ 53 h 39"/>
                <a:gd name="T12" fmla="*/ 64 w 61"/>
                <a:gd name="T13" fmla="*/ 50 h 39"/>
                <a:gd name="T14" fmla="*/ 49 w 61"/>
                <a:gd name="T15" fmla="*/ 47 h 39"/>
                <a:gd name="T16" fmla="*/ 32 w 61"/>
                <a:gd name="T17" fmla="*/ 47 h 39"/>
                <a:gd name="T18" fmla="*/ 14 w 61"/>
                <a:gd name="T19" fmla="*/ 50 h 39"/>
                <a:gd name="T20" fmla="*/ 0 w 61"/>
                <a:gd name="T21" fmla="*/ 56 h 39"/>
                <a:gd name="T22" fmla="*/ 0 w 61"/>
                <a:gd name="T23" fmla="*/ 0 h 3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1"/>
                <a:gd name="T37" fmla="*/ 0 h 39"/>
                <a:gd name="T38" fmla="*/ 61 w 61"/>
                <a:gd name="T39" fmla="*/ 39 h 3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1" h="39">
                  <a:moveTo>
                    <a:pt x="0" y="0"/>
                  </a:moveTo>
                  <a:lnTo>
                    <a:pt x="61" y="4"/>
                  </a:lnTo>
                  <a:lnTo>
                    <a:pt x="61" y="39"/>
                  </a:lnTo>
                  <a:lnTo>
                    <a:pt x="59" y="38"/>
                  </a:lnTo>
                  <a:lnTo>
                    <a:pt x="54" y="36"/>
                  </a:lnTo>
                  <a:lnTo>
                    <a:pt x="48" y="34"/>
                  </a:lnTo>
                  <a:lnTo>
                    <a:pt x="38" y="32"/>
                  </a:lnTo>
                  <a:lnTo>
                    <a:pt x="29" y="30"/>
                  </a:lnTo>
                  <a:lnTo>
                    <a:pt x="19" y="30"/>
                  </a:lnTo>
                  <a:lnTo>
                    <a:pt x="8" y="32"/>
                  </a:lnTo>
                  <a:lnTo>
                    <a:pt x="0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53" name="Freeform 134"/>
            <p:cNvSpPr>
              <a:spLocks/>
            </p:cNvSpPr>
            <p:nvPr/>
          </p:nvSpPr>
          <p:spPr bwMode="auto">
            <a:xfrm>
              <a:off x="3072" y="3337"/>
              <a:ext cx="103" cy="71"/>
            </a:xfrm>
            <a:custGeom>
              <a:avLst/>
              <a:gdLst>
                <a:gd name="T0" fmla="*/ 0 w 61"/>
                <a:gd name="T1" fmla="*/ 0 h 42"/>
                <a:gd name="T2" fmla="*/ 103 w 61"/>
                <a:gd name="T3" fmla="*/ 8 h 42"/>
                <a:gd name="T4" fmla="*/ 103 w 61"/>
                <a:gd name="T5" fmla="*/ 71 h 42"/>
                <a:gd name="T6" fmla="*/ 98 w 61"/>
                <a:gd name="T7" fmla="*/ 69 h 42"/>
                <a:gd name="T8" fmla="*/ 91 w 61"/>
                <a:gd name="T9" fmla="*/ 68 h 42"/>
                <a:gd name="T10" fmla="*/ 79 w 61"/>
                <a:gd name="T11" fmla="*/ 63 h 42"/>
                <a:gd name="T12" fmla="*/ 64 w 61"/>
                <a:gd name="T13" fmla="*/ 59 h 42"/>
                <a:gd name="T14" fmla="*/ 47 w 61"/>
                <a:gd name="T15" fmla="*/ 56 h 42"/>
                <a:gd name="T16" fmla="*/ 30 w 61"/>
                <a:gd name="T17" fmla="*/ 56 h 42"/>
                <a:gd name="T18" fmla="*/ 14 w 61"/>
                <a:gd name="T19" fmla="*/ 59 h 42"/>
                <a:gd name="T20" fmla="*/ 0 w 61"/>
                <a:gd name="T21" fmla="*/ 68 h 42"/>
                <a:gd name="T22" fmla="*/ 0 w 61"/>
                <a:gd name="T23" fmla="*/ 0 h 4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1"/>
                <a:gd name="T37" fmla="*/ 0 h 42"/>
                <a:gd name="T38" fmla="*/ 61 w 61"/>
                <a:gd name="T39" fmla="*/ 42 h 4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1" h="42">
                  <a:moveTo>
                    <a:pt x="0" y="0"/>
                  </a:moveTo>
                  <a:lnTo>
                    <a:pt x="61" y="5"/>
                  </a:lnTo>
                  <a:lnTo>
                    <a:pt x="61" y="42"/>
                  </a:lnTo>
                  <a:lnTo>
                    <a:pt x="58" y="41"/>
                  </a:lnTo>
                  <a:lnTo>
                    <a:pt x="54" y="40"/>
                  </a:lnTo>
                  <a:lnTo>
                    <a:pt x="47" y="37"/>
                  </a:lnTo>
                  <a:lnTo>
                    <a:pt x="38" y="35"/>
                  </a:lnTo>
                  <a:lnTo>
                    <a:pt x="28" y="33"/>
                  </a:lnTo>
                  <a:lnTo>
                    <a:pt x="18" y="33"/>
                  </a:lnTo>
                  <a:lnTo>
                    <a:pt x="8" y="35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54" name="Freeform 135"/>
            <p:cNvSpPr>
              <a:spLocks/>
            </p:cNvSpPr>
            <p:nvPr/>
          </p:nvSpPr>
          <p:spPr bwMode="auto">
            <a:xfrm>
              <a:off x="2955" y="2523"/>
              <a:ext cx="2675" cy="1147"/>
            </a:xfrm>
            <a:custGeom>
              <a:avLst/>
              <a:gdLst>
                <a:gd name="T0" fmla="*/ 2648 w 1609"/>
                <a:gd name="T1" fmla="*/ 2 h 690"/>
                <a:gd name="T2" fmla="*/ 2595 w 1609"/>
                <a:gd name="T3" fmla="*/ 17 h 690"/>
                <a:gd name="T4" fmla="*/ 2492 w 1609"/>
                <a:gd name="T5" fmla="*/ 47 h 690"/>
                <a:gd name="T6" fmla="*/ 2351 w 1609"/>
                <a:gd name="T7" fmla="*/ 90 h 690"/>
                <a:gd name="T8" fmla="*/ 2171 w 1609"/>
                <a:gd name="T9" fmla="*/ 145 h 690"/>
                <a:gd name="T10" fmla="*/ 1968 w 1609"/>
                <a:gd name="T11" fmla="*/ 208 h 690"/>
                <a:gd name="T12" fmla="*/ 1747 w 1609"/>
                <a:gd name="T13" fmla="*/ 283 h 690"/>
                <a:gd name="T14" fmla="*/ 1511 w 1609"/>
                <a:gd name="T15" fmla="*/ 364 h 690"/>
                <a:gd name="T16" fmla="*/ 1270 w 1609"/>
                <a:gd name="T17" fmla="*/ 449 h 690"/>
                <a:gd name="T18" fmla="*/ 1031 w 1609"/>
                <a:gd name="T19" fmla="*/ 542 h 690"/>
                <a:gd name="T20" fmla="*/ 800 w 1609"/>
                <a:gd name="T21" fmla="*/ 635 h 690"/>
                <a:gd name="T22" fmla="*/ 585 w 1609"/>
                <a:gd name="T23" fmla="*/ 731 h 690"/>
                <a:gd name="T24" fmla="*/ 392 w 1609"/>
                <a:gd name="T25" fmla="*/ 826 h 690"/>
                <a:gd name="T26" fmla="*/ 231 w 1609"/>
                <a:gd name="T27" fmla="*/ 923 h 690"/>
                <a:gd name="T28" fmla="*/ 105 w 1609"/>
                <a:gd name="T29" fmla="*/ 1014 h 690"/>
                <a:gd name="T30" fmla="*/ 23 w 1609"/>
                <a:gd name="T31" fmla="*/ 1105 h 690"/>
                <a:gd name="T32" fmla="*/ 2 w 1609"/>
                <a:gd name="T33" fmla="*/ 1145 h 690"/>
                <a:gd name="T34" fmla="*/ 13 w 1609"/>
                <a:gd name="T35" fmla="*/ 1137 h 690"/>
                <a:gd name="T36" fmla="*/ 37 w 1609"/>
                <a:gd name="T37" fmla="*/ 1120 h 690"/>
                <a:gd name="T38" fmla="*/ 73 w 1609"/>
                <a:gd name="T39" fmla="*/ 1095 h 690"/>
                <a:gd name="T40" fmla="*/ 123 w 1609"/>
                <a:gd name="T41" fmla="*/ 1062 h 690"/>
                <a:gd name="T42" fmla="*/ 186 w 1609"/>
                <a:gd name="T43" fmla="*/ 1024 h 690"/>
                <a:gd name="T44" fmla="*/ 261 w 1609"/>
                <a:gd name="T45" fmla="*/ 982 h 690"/>
                <a:gd name="T46" fmla="*/ 351 w 1609"/>
                <a:gd name="T47" fmla="*/ 936 h 690"/>
                <a:gd name="T48" fmla="*/ 456 w 1609"/>
                <a:gd name="T49" fmla="*/ 884 h 690"/>
                <a:gd name="T50" fmla="*/ 574 w 1609"/>
                <a:gd name="T51" fmla="*/ 833 h 690"/>
                <a:gd name="T52" fmla="*/ 707 w 1609"/>
                <a:gd name="T53" fmla="*/ 776 h 690"/>
                <a:gd name="T54" fmla="*/ 856 w 1609"/>
                <a:gd name="T55" fmla="*/ 721 h 690"/>
                <a:gd name="T56" fmla="*/ 1019 w 1609"/>
                <a:gd name="T57" fmla="*/ 663 h 690"/>
                <a:gd name="T58" fmla="*/ 1199 w 1609"/>
                <a:gd name="T59" fmla="*/ 608 h 690"/>
                <a:gd name="T60" fmla="*/ 1397 w 1609"/>
                <a:gd name="T61" fmla="*/ 555 h 690"/>
                <a:gd name="T62" fmla="*/ 1609 w 1609"/>
                <a:gd name="T63" fmla="*/ 502 h 690"/>
                <a:gd name="T64" fmla="*/ 1751 w 1609"/>
                <a:gd name="T65" fmla="*/ 1137 h 690"/>
                <a:gd name="T66" fmla="*/ 1752 w 1609"/>
                <a:gd name="T67" fmla="*/ 1042 h 690"/>
                <a:gd name="T68" fmla="*/ 1771 w 1609"/>
                <a:gd name="T69" fmla="*/ 834 h 690"/>
                <a:gd name="T70" fmla="*/ 1825 w 1609"/>
                <a:gd name="T71" fmla="*/ 633 h 690"/>
                <a:gd name="T72" fmla="*/ 1937 w 1609"/>
                <a:gd name="T73" fmla="*/ 555 h 690"/>
                <a:gd name="T74" fmla="*/ 2052 w 1609"/>
                <a:gd name="T75" fmla="*/ 633 h 690"/>
                <a:gd name="T76" fmla="*/ 2115 w 1609"/>
                <a:gd name="T77" fmla="*/ 781 h 690"/>
                <a:gd name="T78" fmla="*/ 2143 w 1609"/>
                <a:gd name="T79" fmla="*/ 921 h 690"/>
                <a:gd name="T80" fmla="*/ 2150 w 1609"/>
                <a:gd name="T81" fmla="*/ 984 h 690"/>
                <a:gd name="T82" fmla="*/ 2228 w 1609"/>
                <a:gd name="T83" fmla="*/ 969 h 690"/>
                <a:gd name="T84" fmla="*/ 2218 w 1609"/>
                <a:gd name="T85" fmla="*/ 813 h 690"/>
                <a:gd name="T86" fmla="*/ 2228 w 1609"/>
                <a:gd name="T87" fmla="*/ 598 h 690"/>
                <a:gd name="T88" fmla="*/ 2288 w 1609"/>
                <a:gd name="T89" fmla="*/ 422 h 690"/>
                <a:gd name="T90" fmla="*/ 2379 w 1609"/>
                <a:gd name="T91" fmla="*/ 367 h 690"/>
                <a:gd name="T92" fmla="*/ 2444 w 1609"/>
                <a:gd name="T93" fmla="*/ 346 h 690"/>
                <a:gd name="T94" fmla="*/ 2504 w 1609"/>
                <a:gd name="T95" fmla="*/ 327 h 690"/>
                <a:gd name="T96" fmla="*/ 2557 w 1609"/>
                <a:gd name="T97" fmla="*/ 308 h 690"/>
                <a:gd name="T98" fmla="*/ 2600 w 1609"/>
                <a:gd name="T99" fmla="*/ 291 h 690"/>
                <a:gd name="T100" fmla="*/ 2635 w 1609"/>
                <a:gd name="T101" fmla="*/ 278 h 690"/>
                <a:gd name="T102" fmla="*/ 2660 w 1609"/>
                <a:gd name="T103" fmla="*/ 268 h 690"/>
                <a:gd name="T104" fmla="*/ 2673 w 1609"/>
                <a:gd name="T105" fmla="*/ 263 h 690"/>
                <a:gd name="T106" fmla="*/ 2657 w 1609"/>
                <a:gd name="T107" fmla="*/ 0 h 69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609"/>
                <a:gd name="T163" fmla="*/ 0 h 690"/>
                <a:gd name="T164" fmla="*/ 1609 w 1609"/>
                <a:gd name="T165" fmla="*/ 690 h 69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609" h="690">
                  <a:moveTo>
                    <a:pt x="1598" y="0"/>
                  </a:moveTo>
                  <a:lnTo>
                    <a:pt x="1593" y="1"/>
                  </a:lnTo>
                  <a:lnTo>
                    <a:pt x="1581" y="4"/>
                  </a:lnTo>
                  <a:lnTo>
                    <a:pt x="1561" y="10"/>
                  </a:lnTo>
                  <a:lnTo>
                    <a:pt x="1533" y="18"/>
                  </a:lnTo>
                  <a:lnTo>
                    <a:pt x="1499" y="28"/>
                  </a:lnTo>
                  <a:lnTo>
                    <a:pt x="1458" y="40"/>
                  </a:lnTo>
                  <a:lnTo>
                    <a:pt x="1414" y="54"/>
                  </a:lnTo>
                  <a:lnTo>
                    <a:pt x="1362" y="70"/>
                  </a:lnTo>
                  <a:lnTo>
                    <a:pt x="1306" y="87"/>
                  </a:lnTo>
                  <a:lnTo>
                    <a:pt x="1248" y="106"/>
                  </a:lnTo>
                  <a:lnTo>
                    <a:pt x="1184" y="125"/>
                  </a:lnTo>
                  <a:lnTo>
                    <a:pt x="1119" y="147"/>
                  </a:lnTo>
                  <a:lnTo>
                    <a:pt x="1051" y="170"/>
                  </a:lnTo>
                  <a:lnTo>
                    <a:pt x="981" y="193"/>
                  </a:lnTo>
                  <a:lnTo>
                    <a:pt x="909" y="219"/>
                  </a:lnTo>
                  <a:lnTo>
                    <a:pt x="837" y="244"/>
                  </a:lnTo>
                  <a:lnTo>
                    <a:pt x="764" y="270"/>
                  </a:lnTo>
                  <a:lnTo>
                    <a:pt x="691" y="298"/>
                  </a:lnTo>
                  <a:lnTo>
                    <a:pt x="620" y="326"/>
                  </a:lnTo>
                  <a:lnTo>
                    <a:pt x="550" y="353"/>
                  </a:lnTo>
                  <a:lnTo>
                    <a:pt x="481" y="382"/>
                  </a:lnTo>
                  <a:lnTo>
                    <a:pt x="415" y="411"/>
                  </a:lnTo>
                  <a:lnTo>
                    <a:pt x="352" y="440"/>
                  </a:lnTo>
                  <a:lnTo>
                    <a:pt x="292" y="469"/>
                  </a:lnTo>
                  <a:lnTo>
                    <a:pt x="236" y="497"/>
                  </a:lnTo>
                  <a:lnTo>
                    <a:pt x="185" y="526"/>
                  </a:lnTo>
                  <a:lnTo>
                    <a:pt x="139" y="555"/>
                  </a:lnTo>
                  <a:lnTo>
                    <a:pt x="97" y="583"/>
                  </a:lnTo>
                  <a:lnTo>
                    <a:pt x="63" y="610"/>
                  </a:lnTo>
                  <a:lnTo>
                    <a:pt x="35" y="638"/>
                  </a:lnTo>
                  <a:lnTo>
                    <a:pt x="14" y="665"/>
                  </a:lnTo>
                  <a:lnTo>
                    <a:pt x="0" y="690"/>
                  </a:lnTo>
                  <a:lnTo>
                    <a:pt x="1" y="689"/>
                  </a:lnTo>
                  <a:lnTo>
                    <a:pt x="4" y="688"/>
                  </a:lnTo>
                  <a:lnTo>
                    <a:pt x="8" y="684"/>
                  </a:lnTo>
                  <a:lnTo>
                    <a:pt x="14" y="680"/>
                  </a:lnTo>
                  <a:lnTo>
                    <a:pt x="22" y="674"/>
                  </a:lnTo>
                  <a:lnTo>
                    <a:pt x="33" y="667"/>
                  </a:lnTo>
                  <a:lnTo>
                    <a:pt x="44" y="659"/>
                  </a:lnTo>
                  <a:lnTo>
                    <a:pt x="58" y="650"/>
                  </a:lnTo>
                  <a:lnTo>
                    <a:pt x="74" y="639"/>
                  </a:lnTo>
                  <a:lnTo>
                    <a:pt x="92" y="629"/>
                  </a:lnTo>
                  <a:lnTo>
                    <a:pt x="112" y="616"/>
                  </a:lnTo>
                  <a:lnTo>
                    <a:pt x="134" y="605"/>
                  </a:lnTo>
                  <a:lnTo>
                    <a:pt x="157" y="591"/>
                  </a:lnTo>
                  <a:lnTo>
                    <a:pt x="183" y="577"/>
                  </a:lnTo>
                  <a:lnTo>
                    <a:pt x="211" y="563"/>
                  </a:lnTo>
                  <a:lnTo>
                    <a:pt x="242" y="548"/>
                  </a:lnTo>
                  <a:lnTo>
                    <a:pt x="274" y="532"/>
                  </a:lnTo>
                  <a:lnTo>
                    <a:pt x="309" y="517"/>
                  </a:lnTo>
                  <a:lnTo>
                    <a:pt x="345" y="501"/>
                  </a:lnTo>
                  <a:lnTo>
                    <a:pt x="384" y="484"/>
                  </a:lnTo>
                  <a:lnTo>
                    <a:pt x="425" y="467"/>
                  </a:lnTo>
                  <a:lnTo>
                    <a:pt x="469" y="450"/>
                  </a:lnTo>
                  <a:lnTo>
                    <a:pt x="515" y="434"/>
                  </a:lnTo>
                  <a:lnTo>
                    <a:pt x="564" y="417"/>
                  </a:lnTo>
                  <a:lnTo>
                    <a:pt x="613" y="399"/>
                  </a:lnTo>
                  <a:lnTo>
                    <a:pt x="666" y="383"/>
                  </a:lnTo>
                  <a:lnTo>
                    <a:pt x="721" y="366"/>
                  </a:lnTo>
                  <a:lnTo>
                    <a:pt x="780" y="350"/>
                  </a:lnTo>
                  <a:lnTo>
                    <a:pt x="840" y="334"/>
                  </a:lnTo>
                  <a:lnTo>
                    <a:pt x="902" y="318"/>
                  </a:lnTo>
                  <a:lnTo>
                    <a:pt x="968" y="302"/>
                  </a:lnTo>
                  <a:lnTo>
                    <a:pt x="1036" y="287"/>
                  </a:lnTo>
                  <a:lnTo>
                    <a:pt x="1053" y="684"/>
                  </a:lnTo>
                  <a:lnTo>
                    <a:pt x="1053" y="668"/>
                  </a:lnTo>
                  <a:lnTo>
                    <a:pt x="1054" y="627"/>
                  </a:lnTo>
                  <a:lnTo>
                    <a:pt x="1058" y="569"/>
                  </a:lnTo>
                  <a:lnTo>
                    <a:pt x="1065" y="502"/>
                  </a:lnTo>
                  <a:lnTo>
                    <a:pt x="1077" y="438"/>
                  </a:lnTo>
                  <a:lnTo>
                    <a:pt x="1098" y="381"/>
                  </a:lnTo>
                  <a:lnTo>
                    <a:pt x="1127" y="344"/>
                  </a:lnTo>
                  <a:lnTo>
                    <a:pt x="1165" y="334"/>
                  </a:lnTo>
                  <a:lnTo>
                    <a:pt x="1204" y="350"/>
                  </a:lnTo>
                  <a:lnTo>
                    <a:pt x="1234" y="381"/>
                  </a:lnTo>
                  <a:lnTo>
                    <a:pt x="1257" y="423"/>
                  </a:lnTo>
                  <a:lnTo>
                    <a:pt x="1272" y="470"/>
                  </a:lnTo>
                  <a:lnTo>
                    <a:pt x="1283" y="515"/>
                  </a:lnTo>
                  <a:lnTo>
                    <a:pt x="1289" y="554"/>
                  </a:lnTo>
                  <a:lnTo>
                    <a:pt x="1291" y="582"/>
                  </a:lnTo>
                  <a:lnTo>
                    <a:pt x="1293" y="592"/>
                  </a:lnTo>
                  <a:lnTo>
                    <a:pt x="1341" y="597"/>
                  </a:lnTo>
                  <a:lnTo>
                    <a:pt x="1340" y="583"/>
                  </a:lnTo>
                  <a:lnTo>
                    <a:pt x="1336" y="544"/>
                  </a:lnTo>
                  <a:lnTo>
                    <a:pt x="1334" y="489"/>
                  </a:lnTo>
                  <a:lnTo>
                    <a:pt x="1334" y="426"/>
                  </a:lnTo>
                  <a:lnTo>
                    <a:pt x="1340" y="360"/>
                  </a:lnTo>
                  <a:lnTo>
                    <a:pt x="1353" y="300"/>
                  </a:lnTo>
                  <a:lnTo>
                    <a:pt x="1376" y="254"/>
                  </a:lnTo>
                  <a:lnTo>
                    <a:pt x="1410" y="228"/>
                  </a:lnTo>
                  <a:lnTo>
                    <a:pt x="1431" y="221"/>
                  </a:lnTo>
                  <a:lnTo>
                    <a:pt x="1450" y="215"/>
                  </a:lnTo>
                  <a:lnTo>
                    <a:pt x="1470" y="208"/>
                  </a:lnTo>
                  <a:lnTo>
                    <a:pt x="1488" y="202"/>
                  </a:lnTo>
                  <a:lnTo>
                    <a:pt x="1506" y="197"/>
                  </a:lnTo>
                  <a:lnTo>
                    <a:pt x="1522" y="191"/>
                  </a:lnTo>
                  <a:lnTo>
                    <a:pt x="1538" y="185"/>
                  </a:lnTo>
                  <a:lnTo>
                    <a:pt x="1552" y="179"/>
                  </a:lnTo>
                  <a:lnTo>
                    <a:pt x="1564" y="175"/>
                  </a:lnTo>
                  <a:lnTo>
                    <a:pt x="1576" y="170"/>
                  </a:lnTo>
                  <a:lnTo>
                    <a:pt x="1585" y="167"/>
                  </a:lnTo>
                  <a:lnTo>
                    <a:pt x="1594" y="163"/>
                  </a:lnTo>
                  <a:lnTo>
                    <a:pt x="1600" y="161"/>
                  </a:lnTo>
                  <a:lnTo>
                    <a:pt x="1606" y="159"/>
                  </a:lnTo>
                  <a:lnTo>
                    <a:pt x="1608" y="158"/>
                  </a:lnTo>
                  <a:lnTo>
                    <a:pt x="1609" y="158"/>
                  </a:lnTo>
                  <a:lnTo>
                    <a:pt x="1598" y="0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55" name="Freeform 136"/>
            <p:cNvSpPr>
              <a:spLocks/>
            </p:cNvSpPr>
            <p:nvPr/>
          </p:nvSpPr>
          <p:spPr bwMode="auto">
            <a:xfrm>
              <a:off x="2972" y="3085"/>
              <a:ext cx="74" cy="533"/>
            </a:xfrm>
            <a:custGeom>
              <a:avLst/>
              <a:gdLst>
                <a:gd name="T0" fmla="*/ 74 w 46"/>
                <a:gd name="T1" fmla="*/ 0 h 322"/>
                <a:gd name="T2" fmla="*/ 72 w 46"/>
                <a:gd name="T3" fmla="*/ 20 h 322"/>
                <a:gd name="T4" fmla="*/ 69 w 46"/>
                <a:gd name="T5" fmla="*/ 70 h 322"/>
                <a:gd name="T6" fmla="*/ 63 w 46"/>
                <a:gd name="T7" fmla="*/ 144 h 322"/>
                <a:gd name="T8" fmla="*/ 55 w 46"/>
                <a:gd name="T9" fmla="*/ 228 h 322"/>
                <a:gd name="T10" fmla="*/ 43 w 46"/>
                <a:gd name="T11" fmla="*/ 321 h 322"/>
                <a:gd name="T12" fmla="*/ 31 w 46"/>
                <a:gd name="T13" fmla="*/ 407 h 322"/>
                <a:gd name="T14" fmla="*/ 18 w 46"/>
                <a:gd name="T15" fmla="*/ 482 h 322"/>
                <a:gd name="T16" fmla="*/ 0 w 46"/>
                <a:gd name="T17" fmla="*/ 533 h 322"/>
                <a:gd name="T18" fmla="*/ 5 w 46"/>
                <a:gd name="T19" fmla="*/ 525 h 322"/>
                <a:gd name="T20" fmla="*/ 13 w 46"/>
                <a:gd name="T21" fmla="*/ 498 h 322"/>
                <a:gd name="T22" fmla="*/ 24 w 46"/>
                <a:gd name="T23" fmla="*/ 457 h 322"/>
                <a:gd name="T24" fmla="*/ 39 w 46"/>
                <a:gd name="T25" fmla="*/ 397 h 322"/>
                <a:gd name="T26" fmla="*/ 55 w 46"/>
                <a:gd name="T27" fmla="*/ 323 h 322"/>
                <a:gd name="T28" fmla="*/ 66 w 46"/>
                <a:gd name="T29" fmla="*/ 232 h 322"/>
                <a:gd name="T30" fmla="*/ 72 w 46"/>
                <a:gd name="T31" fmla="*/ 124 h 322"/>
                <a:gd name="T32" fmla="*/ 74 w 46"/>
                <a:gd name="T33" fmla="*/ 0 h 32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6"/>
                <a:gd name="T52" fmla="*/ 0 h 322"/>
                <a:gd name="T53" fmla="*/ 46 w 46"/>
                <a:gd name="T54" fmla="*/ 322 h 32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6" h="322">
                  <a:moveTo>
                    <a:pt x="46" y="0"/>
                  </a:moveTo>
                  <a:lnTo>
                    <a:pt x="45" y="12"/>
                  </a:lnTo>
                  <a:lnTo>
                    <a:pt x="43" y="42"/>
                  </a:lnTo>
                  <a:lnTo>
                    <a:pt x="39" y="87"/>
                  </a:lnTo>
                  <a:lnTo>
                    <a:pt x="34" y="138"/>
                  </a:lnTo>
                  <a:lnTo>
                    <a:pt x="27" y="194"/>
                  </a:lnTo>
                  <a:lnTo>
                    <a:pt x="19" y="246"/>
                  </a:lnTo>
                  <a:lnTo>
                    <a:pt x="11" y="291"/>
                  </a:lnTo>
                  <a:lnTo>
                    <a:pt x="0" y="322"/>
                  </a:lnTo>
                  <a:lnTo>
                    <a:pt x="3" y="317"/>
                  </a:lnTo>
                  <a:lnTo>
                    <a:pt x="8" y="301"/>
                  </a:lnTo>
                  <a:lnTo>
                    <a:pt x="15" y="276"/>
                  </a:lnTo>
                  <a:lnTo>
                    <a:pt x="24" y="240"/>
                  </a:lnTo>
                  <a:lnTo>
                    <a:pt x="34" y="195"/>
                  </a:lnTo>
                  <a:lnTo>
                    <a:pt x="41" y="140"/>
                  </a:lnTo>
                  <a:lnTo>
                    <a:pt x="45" y="75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56" name="Freeform 137"/>
            <p:cNvSpPr>
              <a:spLocks/>
            </p:cNvSpPr>
            <p:nvPr/>
          </p:nvSpPr>
          <p:spPr bwMode="auto">
            <a:xfrm>
              <a:off x="3078" y="2978"/>
              <a:ext cx="74" cy="537"/>
            </a:xfrm>
            <a:custGeom>
              <a:avLst/>
              <a:gdLst>
                <a:gd name="T0" fmla="*/ 74 w 45"/>
                <a:gd name="T1" fmla="*/ 0 h 322"/>
                <a:gd name="T2" fmla="*/ 72 w 45"/>
                <a:gd name="T3" fmla="*/ 18 h 322"/>
                <a:gd name="T4" fmla="*/ 69 w 45"/>
                <a:gd name="T5" fmla="*/ 68 h 322"/>
                <a:gd name="T6" fmla="*/ 62 w 45"/>
                <a:gd name="T7" fmla="*/ 143 h 322"/>
                <a:gd name="T8" fmla="*/ 53 w 45"/>
                <a:gd name="T9" fmla="*/ 230 h 322"/>
                <a:gd name="T10" fmla="*/ 41 w 45"/>
                <a:gd name="T11" fmla="*/ 322 h 322"/>
                <a:gd name="T12" fmla="*/ 30 w 45"/>
                <a:gd name="T13" fmla="*/ 410 h 322"/>
                <a:gd name="T14" fmla="*/ 15 w 45"/>
                <a:gd name="T15" fmla="*/ 485 h 322"/>
                <a:gd name="T16" fmla="*/ 0 w 45"/>
                <a:gd name="T17" fmla="*/ 537 h 322"/>
                <a:gd name="T18" fmla="*/ 3 w 45"/>
                <a:gd name="T19" fmla="*/ 530 h 322"/>
                <a:gd name="T20" fmla="*/ 13 w 45"/>
                <a:gd name="T21" fmla="*/ 504 h 322"/>
                <a:gd name="T22" fmla="*/ 25 w 45"/>
                <a:gd name="T23" fmla="*/ 460 h 322"/>
                <a:gd name="T24" fmla="*/ 39 w 45"/>
                <a:gd name="T25" fmla="*/ 402 h 322"/>
                <a:gd name="T26" fmla="*/ 53 w 45"/>
                <a:gd name="T27" fmla="*/ 324 h 322"/>
                <a:gd name="T28" fmla="*/ 64 w 45"/>
                <a:gd name="T29" fmla="*/ 232 h 322"/>
                <a:gd name="T30" fmla="*/ 72 w 45"/>
                <a:gd name="T31" fmla="*/ 125 h 322"/>
                <a:gd name="T32" fmla="*/ 74 w 45"/>
                <a:gd name="T33" fmla="*/ 0 h 32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5"/>
                <a:gd name="T52" fmla="*/ 0 h 322"/>
                <a:gd name="T53" fmla="*/ 45 w 45"/>
                <a:gd name="T54" fmla="*/ 322 h 32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5" h="322">
                  <a:moveTo>
                    <a:pt x="45" y="0"/>
                  </a:moveTo>
                  <a:lnTo>
                    <a:pt x="44" y="11"/>
                  </a:lnTo>
                  <a:lnTo>
                    <a:pt x="42" y="41"/>
                  </a:lnTo>
                  <a:lnTo>
                    <a:pt x="38" y="86"/>
                  </a:lnTo>
                  <a:lnTo>
                    <a:pt x="32" y="138"/>
                  </a:lnTo>
                  <a:lnTo>
                    <a:pt x="25" y="193"/>
                  </a:lnTo>
                  <a:lnTo>
                    <a:pt x="18" y="246"/>
                  </a:lnTo>
                  <a:lnTo>
                    <a:pt x="9" y="291"/>
                  </a:lnTo>
                  <a:lnTo>
                    <a:pt x="0" y="322"/>
                  </a:lnTo>
                  <a:lnTo>
                    <a:pt x="2" y="318"/>
                  </a:lnTo>
                  <a:lnTo>
                    <a:pt x="8" y="302"/>
                  </a:lnTo>
                  <a:lnTo>
                    <a:pt x="15" y="276"/>
                  </a:lnTo>
                  <a:lnTo>
                    <a:pt x="24" y="241"/>
                  </a:lnTo>
                  <a:lnTo>
                    <a:pt x="32" y="194"/>
                  </a:lnTo>
                  <a:lnTo>
                    <a:pt x="39" y="139"/>
                  </a:lnTo>
                  <a:lnTo>
                    <a:pt x="44" y="7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57" name="Freeform 138"/>
            <p:cNvSpPr>
              <a:spLocks/>
            </p:cNvSpPr>
            <p:nvPr/>
          </p:nvSpPr>
          <p:spPr bwMode="auto">
            <a:xfrm>
              <a:off x="3185" y="1657"/>
              <a:ext cx="969" cy="1696"/>
            </a:xfrm>
            <a:custGeom>
              <a:avLst/>
              <a:gdLst>
                <a:gd name="T0" fmla="*/ 0 w 582"/>
                <a:gd name="T1" fmla="*/ 1244 h 1021"/>
                <a:gd name="T2" fmla="*/ 3 w 582"/>
                <a:gd name="T3" fmla="*/ 1262 h 1021"/>
                <a:gd name="T4" fmla="*/ 10 w 582"/>
                <a:gd name="T5" fmla="*/ 1312 h 1021"/>
                <a:gd name="T6" fmla="*/ 25 w 582"/>
                <a:gd name="T7" fmla="*/ 1384 h 1021"/>
                <a:gd name="T8" fmla="*/ 48 w 582"/>
                <a:gd name="T9" fmla="*/ 1463 h 1021"/>
                <a:gd name="T10" fmla="*/ 82 w 582"/>
                <a:gd name="T11" fmla="*/ 1545 h 1021"/>
                <a:gd name="T12" fmla="*/ 127 w 582"/>
                <a:gd name="T13" fmla="*/ 1613 h 1021"/>
                <a:gd name="T14" fmla="*/ 186 w 582"/>
                <a:gd name="T15" fmla="*/ 1659 h 1021"/>
                <a:gd name="T16" fmla="*/ 261 w 582"/>
                <a:gd name="T17" fmla="*/ 1673 h 1021"/>
                <a:gd name="T18" fmla="*/ 308 w 582"/>
                <a:gd name="T19" fmla="*/ 1653 h 1021"/>
                <a:gd name="T20" fmla="*/ 358 w 582"/>
                <a:gd name="T21" fmla="*/ 1603 h 1021"/>
                <a:gd name="T22" fmla="*/ 410 w 582"/>
                <a:gd name="T23" fmla="*/ 1528 h 1021"/>
                <a:gd name="T24" fmla="*/ 465 w 582"/>
                <a:gd name="T25" fmla="*/ 1429 h 1021"/>
                <a:gd name="T26" fmla="*/ 521 w 582"/>
                <a:gd name="T27" fmla="*/ 1314 h 1021"/>
                <a:gd name="T28" fmla="*/ 576 w 582"/>
                <a:gd name="T29" fmla="*/ 1184 h 1021"/>
                <a:gd name="T30" fmla="*/ 629 w 582"/>
                <a:gd name="T31" fmla="*/ 1045 h 1021"/>
                <a:gd name="T32" fmla="*/ 683 w 582"/>
                <a:gd name="T33" fmla="*/ 899 h 1021"/>
                <a:gd name="T34" fmla="*/ 733 w 582"/>
                <a:gd name="T35" fmla="*/ 749 h 1021"/>
                <a:gd name="T36" fmla="*/ 781 w 582"/>
                <a:gd name="T37" fmla="*/ 605 h 1021"/>
                <a:gd name="T38" fmla="*/ 826 w 582"/>
                <a:gd name="T39" fmla="*/ 465 h 1021"/>
                <a:gd name="T40" fmla="*/ 862 w 582"/>
                <a:gd name="T41" fmla="*/ 336 h 1021"/>
                <a:gd name="T42" fmla="*/ 894 w 582"/>
                <a:gd name="T43" fmla="*/ 219 h 1021"/>
                <a:gd name="T44" fmla="*/ 919 w 582"/>
                <a:gd name="T45" fmla="*/ 125 h 1021"/>
                <a:gd name="T46" fmla="*/ 936 w 582"/>
                <a:gd name="T47" fmla="*/ 47 h 1021"/>
                <a:gd name="T48" fmla="*/ 944 w 582"/>
                <a:gd name="T49" fmla="*/ 0 h 1021"/>
                <a:gd name="T50" fmla="*/ 969 w 582"/>
                <a:gd name="T51" fmla="*/ 90 h 1021"/>
                <a:gd name="T52" fmla="*/ 966 w 582"/>
                <a:gd name="T53" fmla="*/ 106 h 1021"/>
                <a:gd name="T54" fmla="*/ 952 w 582"/>
                <a:gd name="T55" fmla="*/ 156 h 1021"/>
                <a:gd name="T56" fmla="*/ 929 w 582"/>
                <a:gd name="T57" fmla="*/ 234 h 1021"/>
                <a:gd name="T58" fmla="*/ 902 w 582"/>
                <a:gd name="T59" fmla="*/ 336 h 1021"/>
                <a:gd name="T60" fmla="*/ 866 w 582"/>
                <a:gd name="T61" fmla="*/ 455 h 1021"/>
                <a:gd name="T62" fmla="*/ 826 w 582"/>
                <a:gd name="T63" fmla="*/ 590 h 1021"/>
                <a:gd name="T64" fmla="*/ 779 w 582"/>
                <a:gd name="T65" fmla="*/ 731 h 1021"/>
                <a:gd name="T66" fmla="*/ 729 w 582"/>
                <a:gd name="T67" fmla="*/ 880 h 1021"/>
                <a:gd name="T68" fmla="*/ 676 w 582"/>
                <a:gd name="T69" fmla="*/ 1027 h 1021"/>
                <a:gd name="T70" fmla="*/ 619 w 582"/>
                <a:gd name="T71" fmla="*/ 1171 h 1021"/>
                <a:gd name="T72" fmla="*/ 563 w 582"/>
                <a:gd name="T73" fmla="*/ 1307 h 1021"/>
                <a:gd name="T74" fmla="*/ 503 w 582"/>
                <a:gd name="T75" fmla="*/ 1429 h 1021"/>
                <a:gd name="T76" fmla="*/ 446 w 582"/>
                <a:gd name="T77" fmla="*/ 1533 h 1021"/>
                <a:gd name="T78" fmla="*/ 386 w 582"/>
                <a:gd name="T79" fmla="*/ 1615 h 1021"/>
                <a:gd name="T80" fmla="*/ 328 w 582"/>
                <a:gd name="T81" fmla="*/ 1671 h 1021"/>
                <a:gd name="T82" fmla="*/ 273 w 582"/>
                <a:gd name="T83" fmla="*/ 1693 h 1021"/>
                <a:gd name="T84" fmla="*/ 263 w 582"/>
                <a:gd name="T85" fmla="*/ 1696 h 1021"/>
                <a:gd name="T86" fmla="*/ 236 w 582"/>
                <a:gd name="T87" fmla="*/ 1693 h 1021"/>
                <a:gd name="T88" fmla="*/ 198 w 582"/>
                <a:gd name="T89" fmla="*/ 1683 h 1021"/>
                <a:gd name="T90" fmla="*/ 155 w 582"/>
                <a:gd name="T91" fmla="*/ 1654 h 1021"/>
                <a:gd name="T92" fmla="*/ 107 w 582"/>
                <a:gd name="T93" fmla="*/ 1605 h 1021"/>
                <a:gd name="T94" fmla="*/ 62 w 582"/>
                <a:gd name="T95" fmla="*/ 1525 h 1021"/>
                <a:gd name="T96" fmla="*/ 25 w 582"/>
                <a:gd name="T97" fmla="*/ 1407 h 1021"/>
                <a:gd name="T98" fmla="*/ 0 w 582"/>
                <a:gd name="T99" fmla="*/ 1244 h 102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582"/>
                <a:gd name="T151" fmla="*/ 0 h 1021"/>
                <a:gd name="T152" fmla="*/ 582 w 582"/>
                <a:gd name="T153" fmla="*/ 1021 h 102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582" h="1021">
                  <a:moveTo>
                    <a:pt x="0" y="749"/>
                  </a:moveTo>
                  <a:lnTo>
                    <a:pt x="2" y="760"/>
                  </a:lnTo>
                  <a:lnTo>
                    <a:pt x="6" y="790"/>
                  </a:lnTo>
                  <a:lnTo>
                    <a:pt x="15" y="833"/>
                  </a:lnTo>
                  <a:lnTo>
                    <a:pt x="29" y="881"/>
                  </a:lnTo>
                  <a:lnTo>
                    <a:pt x="49" y="930"/>
                  </a:lnTo>
                  <a:lnTo>
                    <a:pt x="76" y="971"/>
                  </a:lnTo>
                  <a:lnTo>
                    <a:pt x="112" y="999"/>
                  </a:lnTo>
                  <a:lnTo>
                    <a:pt x="157" y="1007"/>
                  </a:lnTo>
                  <a:lnTo>
                    <a:pt x="185" y="995"/>
                  </a:lnTo>
                  <a:lnTo>
                    <a:pt x="215" y="965"/>
                  </a:lnTo>
                  <a:lnTo>
                    <a:pt x="246" y="920"/>
                  </a:lnTo>
                  <a:lnTo>
                    <a:pt x="279" y="860"/>
                  </a:lnTo>
                  <a:lnTo>
                    <a:pt x="313" y="791"/>
                  </a:lnTo>
                  <a:lnTo>
                    <a:pt x="346" y="713"/>
                  </a:lnTo>
                  <a:lnTo>
                    <a:pt x="378" y="629"/>
                  </a:lnTo>
                  <a:lnTo>
                    <a:pt x="410" y="541"/>
                  </a:lnTo>
                  <a:lnTo>
                    <a:pt x="440" y="451"/>
                  </a:lnTo>
                  <a:lnTo>
                    <a:pt x="469" y="364"/>
                  </a:lnTo>
                  <a:lnTo>
                    <a:pt x="496" y="280"/>
                  </a:lnTo>
                  <a:lnTo>
                    <a:pt x="518" y="202"/>
                  </a:lnTo>
                  <a:lnTo>
                    <a:pt x="537" y="132"/>
                  </a:lnTo>
                  <a:lnTo>
                    <a:pt x="552" y="75"/>
                  </a:lnTo>
                  <a:lnTo>
                    <a:pt x="562" y="28"/>
                  </a:lnTo>
                  <a:lnTo>
                    <a:pt x="567" y="0"/>
                  </a:lnTo>
                  <a:lnTo>
                    <a:pt x="582" y="54"/>
                  </a:lnTo>
                  <a:lnTo>
                    <a:pt x="580" y="64"/>
                  </a:lnTo>
                  <a:lnTo>
                    <a:pt x="572" y="94"/>
                  </a:lnTo>
                  <a:lnTo>
                    <a:pt x="558" y="141"/>
                  </a:lnTo>
                  <a:lnTo>
                    <a:pt x="542" y="202"/>
                  </a:lnTo>
                  <a:lnTo>
                    <a:pt x="520" y="274"/>
                  </a:lnTo>
                  <a:lnTo>
                    <a:pt x="496" y="355"/>
                  </a:lnTo>
                  <a:lnTo>
                    <a:pt x="468" y="440"/>
                  </a:lnTo>
                  <a:lnTo>
                    <a:pt x="438" y="530"/>
                  </a:lnTo>
                  <a:lnTo>
                    <a:pt x="406" y="618"/>
                  </a:lnTo>
                  <a:lnTo>
                    <a:pt x="372" y="705"/>
                  </a:lnTo>
                  <a:lnTo>
                    <a:pt x="338" y="787"/>
                  </a:lnTo>
                  <a:lnTo>
                    <a:pt x="302" y="860"/>
                  </a:lnTo>
                  <a:lnTo>
                    <a:pt x="268" y="923"/>
                  </a:lnTo>
                  <a:lnTo>
                    <a:pt x="232" y="972"/>
                  </a:lnTo>
                  <a:lnTo>
                    <a:pt x="197" y="1006"/>
                  </a:lnTo>
                  <a:lnTo>
                    <a:pt x="164" y="1019"/>
                  </a:lnTo>
                  <a:lnTo>
                    <a:pt x="158" y="1021"/>
                  </a:lnTo>
                  <a:lnTo>
                    <a:pt x="142" y="1019"/>
                  </a:lnTo>
                  <a:lnTo>
                    <a:pt x="119" y="1013"/>
                  </a:lnTo>
                  <a:lnTo>
                    <a:pt x="93" y="996"/>
                  </a:lnTo>
                  <a:lnTo>
                    <a:pt x="64" y="966"/>
                  </a:lnTo>
                  <a:lnTo>
                    <a:pt x="37" y="918"/>
                  </a:lnTo>
                  <a:lnTo>
                    <a:pt x="15" y="847"/>
                  </a:lnTo>
                  <a:lnTo>
                    <a:pt x="0" y="749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58" name="Rectangle 139"/>
            <p:cNvSpPr>
              <a:spLocks noChangeArrowheads="1"/>
            </p:cNvSpPr>
            <p:nvPr/>
          </p:nvSpPr>
          <p:spPr bwMode="auto">
            <a:xfrm>
              <a:off x="4199" y="2280"/>
              <a:ext cx="13" cy="553"/>
            </a:xfrm>
            <a:prstGeom prst="rect">
              <a:avLst/>
            </a:prstGeom>
            <a:solidFill>
              <a:srgbClr val="FF7C8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59" name="Rectangle 140"/>
            <p:cNvSpPr>
              <a:spLocks noChangeArrowheads="1"/>
            </p:cNvSpPr>
            <p:nvPr/>
          </p:nvSpPr>
          <p:spPr bwMode="auto">
            <a:xfrm>
              <a:off x="4257" y="2381"/>
              <a:ext cx="13" cy="552"/>
            </a:xfrm>
            <a:prstGeom prst="rect">
              <a:avLst/>
            </a:prstGeom>
            <a:solidFill>
              <a:srgbClr val="FF7C8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60" name="Rectangle 141"/>
            <p:cNvSpPr>
              <a:spLocks noChangeArrowheads="1"/>
            </p:cNvSpPr>
            <p:nvPr/>
          </p:nvSpPr>
          <p:spPr bwMode="auto">
            <a:xfrm>
              <a:off x="4312" y="2429"/>
              <a:ext cx="13" cy="433"/>
            </a:xfrm>
            <a:prstGeom prst="rect">
              <a:avLst/>
            </a:prstGeom>
            <a:solidFill>
              <a:srgbClr val="FF7C8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61" name="Rectangle 142"/>
            <p:cNvSpPr>
              <a:spLocks noChangeArrowheads="1"/>
            </p:cNvSpPr>
            <p:nvPr/>
          </p:nvSpPr>
          <p:spPr bwMode="auto">
            <a:xfrm>
              <a:off x="3656" y="2532"/>
              <a:ext cx="20" cy="553"/>
            </a:xfrm>
            <a:prstGeom prst="rect">
              <a:avLst/>
            </a:prstGeom>
            <a:solidFill>
              <a:srgbClr val="FF7C8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62" name="Rectangle 143"/>
            <p:cNvSpPr>
              <a:spLocks noChangeArrowheads="1"/>
            </p:cNvSpPr>
            <p:nvPr/>
          </p:nvSpPr>
          <p:spPr bwMode="auto">
            <a:xfrm>
              <a:off x="3715" y="2633"/>
              <a:ext cx="12" cy="549"/>
            </a:xfrm>
            <a:prstGeom prst="rect">
              <a:avLst/>
            </a:prstGeom>
            <a:solidFill>
              <a:srgbClr val="FF7C8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63" name="Rectangle 144"/>
            <p:cNvSpPr>
              <a:spLocks noChangeArrowheads="1"/>
            </p:cNvSpPr>
            <p:nvPr/>
          </p:nvSpPr>
          <p:spPr bwMode="auto">
            <a:xfrm>
              <a:off x="3769" y="2684"/>
              <a:ext cx="20" cy="427"/>
            </a:xfrm>
            <a:prstGeom prst="rect">
              <a:avLst/>
            </a:prstGeom>
            <a:solidFill>
              <a:srgbClr val="FF7C8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64" name="Rectangle 145"/>
            <p:cNvSpPr>
              <a:spLocks noChangeArrowheads="1"/>
            </p:cNvSpPr>
            <p:nvPr/>
          </p:nvSpPr>
          <p:spPr bwMode="auto">
            <a:xfrm>
              <a:off x="3540" y="2898"/>
              <a:ext cx="19" cy="352"/>
            </a:xfrm>
            <a:prstGeom prst="rect">
              <a:avLst/>
            </a:prstGeom>
            <a:solidFill>
              <a:srgbClr val="FF7C8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65" name="Rectangle 146"/>
            <p:cNvSpPr>
              <a:spLocks noChangeArrowheads="1"/>
            </p:cNvSpPr>
            <p:nvPr/>
          </p:nvSpPr>
          <p:spPr bwMode="auto">
            <a:xfrm>
              <a:off x="4403" y="2119"/>
              <a:ext cx="16" cy="549"/>
            </a:xfrm>
            <a:prstGeom prst="rect">
              <a:avLst/>
            </a:prstGeom>
            <a:solidFill>
              <a:srgbClr val="FF7C8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66" name="Rectangle 147"/>
            <p:cNvSpPr>
              <a:spLocks noChangeArrowheads="1"/>
            </p:cNvSpPr>
            <p:nvPr/>
          </p:nvSpPr>
          <p:spPr bwMode="auto">
            <a:xfrm>
              <a:off x="4457" y="2203"/>
              <a:ext cx="13" cy="549"/>
            </a:xfrm>
            <a:prstGeom prst="rect">
              <a:avLst/>
            </a:prstGeom>
            <a:solidFill>
              <a:srgbClr val="FF7C8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67" name="Rectangle 148"/>
            <p:cNvSpPr>
              <a:spLocks noChangeArrowheads="1"/>
            </p:cNvSpPr>
            <p:nvPr/>
          </p:nvSpPr>
          <p:spPr bwMode="auto">
            <a:xfrm>
              <a:off x="4519" y="2238"/>
              <a:ext cx="13" cy="550"/>
            </a:xfrm>
            <a:prstGeom prst="rect">
              <a:avLst/>
            </a:prstGeom>
            <a:solidFill>
              <a:srgbClr val="FF7C8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68" name="Freeform 149"/>
            <p:cNvSpPr>
              <a:spLocks/>
            </p:cNvSpPr>
            <p:nvPr/>
          </p:nvSpPr>
          <p:spPr bwMode="auto">
            <a:xfrm>
              <a:off x="4147" y="1689"/>
              <a:ext cx="1069" cy="1118"/>
            </a:xfrm>
            <a:custGeom>
              <a:avLst/>
              <a:gdLst>
                <a:gd name="T0" fmla="*/ 5 w 645"/>
                <a:gd name="T1" fmla="*/ 0 h 673"/>
                <a:gd name="T2" fmla="*/ 12 w 645"/>
                <a:gd name="T3" fmla="*/ 12 h 673"/>
                <a:gd name="T4" fmla="*/ 30 w 645"/>
                <a:gd name="T5" fmla="*/ 42 h 673"/>
                <a:gd name="T6" fmla="*/ 60 w 645"/>
                <a:gd name="T7" fmla="*/ 91 h 673"/>
                <a:gd name="T8" fmla="*/ 101 w 645"/>
                <a:gd name="T9" fmla="*/ 154 h 673"/>
                <a:gd name="T10" fmla="*/ 151 w 645"/>
                <a:gd name="T11" fmla="*/ 233 h 673"/>
                <a:gd name="T12" fmla="*/ 209 w 645"/>
                <a:gd name="T13" fmla="*/ 317 h 673"/>
                <a:gd name="T14" fmla="*/ 277 w 645"/>
                <a:gd name="T15" fmla="*/ 410 h 673"/>
                <a:gd name="T16" fmla="*/ 348 w 645"/>
                <a:gd name="T17" fmla="*/ 505 h 673"/>
                <a:gd name="T18" fmla="*/ 429 w 645"/>
                <a:gd name="T19" fmla="*/ 603 h 673"/>
                <a:gd name="T20" fmla="*/ 512 w 645"/>
                <a:gd name="T21" fmla="*/ 699 h 673"/>
                <a:gd name="T22" fmla="*/ 600 w 645"/>
                <a:gd name="T23" fmla="*/ 791 h 673"/>
                <a:gd name="T24" fmla="*/ 691 w 645"/>
                <a:gd name="T25" fmla="*/ 875 h 673"/>
                <a:gd name="T26" fmla="*/ 784 w 645"/>
                <a:gd name="T27" fmla="*/ 950 h 673"/>
                <a:gd name="T28" fmla="*/ 880 w 645"/>
                <a:gd name="T29" fmla="*/ 1013 h 673"/>
                <a:gd name="T30" fmla="*/ 975 w 645"/>
                <a:gd name="T31" fmla="*/ 1060 h 673"/>
                <a:gd name="T32" fmla="*/ 1069 w 645"/>
                <a:gd name="T33" fmla="*/ 1090 h 673"/>
                <a:gd name="T34" fmla="*/ 996 w 645"/>
                <a:gd name="T35" fmla="*/ 1118 h 673"/>
                <a:gd name="T36" fmla="*/ 989 w 645"/>
                <a:gd name="T37" fmla="*/ 1116 h 673"/>
                <a:gd name="T38" fmla="*/ 973 w 645"/>
                <a:gd name="T39" fmla="*/ 1108 h 673"/>
                <a:gd name="T40" fmla="*/ 946 w 645"/>
                <a:gd name="T41" fmla="*/ 1095 h 673"/>
                <a:gd name="T42" fmla="*/ 910 w 645"/>
                <a:gd name="T43" fmla="*/ 1076 h 673"/>
                <a:gd name="T44" fmla="*/ 863 w 645"/>
                <a:gd name="T45" fmla="*/ 1050 h 673"/>
                <a:gd name="T46" fmla="*/ 810 w 645"/>
                <a:gd name="T47" fmla="*/ 1015 h 673"/>
                <a:gd name="T48" fmla="*/ 749 w 645"/>
                <a:gd name="T49" fmla="*/ 970 h 673"/>
                <a:gd name="T50" fmla="*/ 683 w 645"/>
                <a:gd name="T51" fmla="*/ 917 h 673"/>
                <a:gd name="T52" fmla="*/ 610 w 645"/>
                <a:gd name="T53" fmla="*/ 854 h 673"/>
                <a:gd name="T54" fmla="*/ 532 w 645"/>
                <a:gd name="T55" fmla="*/ 777 h 673"/>
                <a:gd name="T56" fmla="*/ 449 w 645"/>
                <a:gd name="T57" fmla="*/ 689 h 673"/>
                <a:gd name="T58" fmla="*/ 365 w 645"/>
                <a:gd name="T59" fmla="*/ 590 h 673"/>
                <a:gd name="T60" fmla="*/ 273 w 645"/>
                <a:gd name="T61" fmla="*/ 477 h 673"/>
                <a:gd name="T62" fmla="*/ 184 w 645"/>
                <a:gd name="T63" fmla="*/ 347 h 673"/>
                <a:gd name="T64" fmla="*/ 93 w 645"/>
                <a:gd name="T65" fmla="*/ 203 h 673"/>
                <a:gd name="T66" fmla="*/ 0 w 645"/>
                <a:gd name="T67" fmla="*/ 45 h 673"/>
                <a:gd name="T68" fmla="*/ 5 w 645"/>
                <a:gd name="T69" fmla="*/ 0 h 67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645"/>
                <a:gd name="T106" fmla="*/ 0 h 673"/>
                <a:gd name="T107" fmla="*/ 645 w 645"/>
                <a:gd name="T108" fmla="*/ 673 h 67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645" h="673">
                  <a:moveTo>
                    <a:pt x="3" y="0"/>
                  </a:moveTo>
                  <a:lnTo>
                    <a:pt x="7" y="7"/>
                  </a:lnTo>
                  <a:lnTo>
                    <a:pt x="18" y="25"/>
                  </a:lnTo>
                  <a:lnTo>
                    <a:pt x="36" y="55"/>
                  </a:lnTo>
                  <a:lnTo>
                    <a:pt x="61" y="93"/>
                  </a:lnTo>
                  <a:lnTo>
                    <a:pt x="91" y="140"/>
                  </a:lnTo>
                  <a:lnTo>
                    <a:pt x="126" y="191"/>
                  </a:lnTo>
                  <a:lnTo>
                    <a:pt x="167" y="247"/>
                  </a:lnTo>
                  <a:lnTo>
                    <a:pt x="210" y="304"/>
                  </a:lnTo>
                  <a:lnTo>
                    <a:pt x="259" y="363"/>
                  </a:lnTo>
                  <a:lnTo>
                    <a:pt x="309" y="421"/>
                  </a:lnTo>
                  <a:lnTo>
                    <a:pt x="362" y="476"/>
                  </a:lnTo>
                  <a:lnTo>
                    <a:pt x="417" y="527"/>
                  </a:lnTo>
                  <a:lnTo>
                    <a:pt x="473" y="572"/>
                  </a:lnTo>
                  <a:lnTo>
                    <a:pt x="531" y="610"/>
                  </a:lnTo>
                  <a:lnTo>
                    <a:pt x="588" y="638"/>
                  </a:lnTo>
                  <a:lnTo>
                    <a:pt x="645" y="656"/>
                  </a:lnTo>
                  <a:lnTo>
                    <a:pt x="601" y="673"/>
                  </a:lnTo>
                  <a:lnTo>
                    <a:pt x="597" y="672"/>
                  </a:lnTo>
                  <a:lnTo>
                    <a:pt x="587" y="667"/>
                  </a:lnTo>
                  <a:lnTo>
                    <a:pt x="571" y="659"/>
                  </a:lnTo>
                  <a:lnTo>
                    <a:pt x="549" y="648"/>
                  </a:lnTo>
                  <a:lnTo>
                    <a:pt x="521" y="632"/>
                  </a:lnTo>
                  <a:lnTo>
                    <a:pt x="489" y="611"/>
                  </a:lnTo>
                  <a:lnTo>
                    <a:pt x="452" y="584"/>
                  </a:lnTo>
                  <a:lnTo>
                    <a:pt x="412" y="552"/>
                  </a:lnTo>
                  <a:lnTo>
                    <a:pt x="368" y="514"/>
                  </a:lnTo>
                  <a:lnTo>
                    <a:pt x="321" y="468"/>
                  </a:lnTo>
                  <a:lnTo>
                    <a:pt x="271" y="415"/>
                  </a:lnTo>
                  <a:lnTo>
                    <a:pt x="220" y="355"/>
                  </a:lnTo>
                  <a:lnTo>
                    <a:pt x="165" y="287"/>
                  </a:lnTo>
                  <a:lnTo>
                    <a:pt x="111" y="209"/>
                  </a:lnTo>
                  <a:lnTo>
                    <a:pt x="56" y="122"/>
                  </a:lnTo>
                  <a:lnTo>
                    <a:pt x="0" y="27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69" name="Freeform 150"/>
            <p:cNvSpPr>
              <a:spLocks/>
            </p:cNvSpPr>
            <p:nvPr/>
          </p:nvSpPr>
          <p:spPr bwMode="auto">
            <a:xfrm>
              <a:off x="3866" y="3369"/>
              <a:ext cx="252" cy="330"/>
            </a:xfrm>
            <a:custGeom>
              <a:avLst/>
              <a:gdLst>
                <a:gd name="T0" fmla="*/ 252 w 154"/>
                <a:gd name="T1" fmla="*/ 302 h 199"/>
                <a:gd name="T2" fmla="*/ 8 w 154"/>
                <a:gd name="T3" fmla="*/ 0 h 199"/>
                <a:gd name="T4" fmla="*/ 0 w 154"/>
                <a:gd name="T5" fmla="*/ 50 h 199"/>
                <a:gd name="T6" fmla="*/ 239 w 154"/>
                <a:gd name="T7" fmla="*/ 330 h 199"/>
                <a:gd name="T8" fmla="*/ 252 w 154"/>
                <a:gd name="T9" fmla="*/ 302 h 1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4"/>
                <a:gd name="T16" fmla="*/ 0 h 199"/>
                <a:gd name="T17" fmla="*/ 154 w 154"/>
                <a:gd name="T18" fmla="*/ 199 h 1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4" h="199">
                  <a:moveTo>
                    <a:pt x="154" y="182"/>
                  </a:moveTo>
                  <a:lnTo>
                    <a:pt x="5" y="0"/>
                  </a:lnTo>
                  <a:lnTo>
                    <a:pt x="0" y="30"/>
                  </a:lnTo>
                  <a:lnTo>
                    <a:pt x="146" y="199"/>
                  </a:lnTo>
                  <a:lnTo>
                    <a:pt x="154" y="182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70" name="Freeform 151"/>
            <p:cNvSpPr>
              <a:spLocks/>
            </p:cNvSpPr>
            <p:nvPr/>
          </p:nvSpPr>
          <p:spPr bwMode="auto">
            <a:xfrm>
              <a:off x="3844" y="3395"/>
              <a:ext cx="300" cy="281"/>
            </a:xfrm>
            <a:custGeom>
              <a:avLst/>
              <a:gdLst>
                <a:gd name="T0" fmla="*/ 30 w 179"/>
                <a:gd name="T1" fmla="*/ 281 h 170"/>
                <a:gd name="T2" fmla="*/ 300 w 179"/>
                <a:gd name="T3" fmla="*/ 0 h 170"/>
                <a:gd name="T4" fmla="*/ 250 w 179"/>
                <a:gd name="T5" fmla="*/ 0 h 170"/>
                <a:gd name="T6" fmla="*/ 0 w 179"/>
                <a:gd name="T7" fmla="*/ 273 h 170"/>
                <a:gd name="T8" fmla="*/ 30 w 179"/>
                <a:gd name="T9" fmla="*/ 281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9"/>
                <a:gd name="T16" fmla="*/ 0 h 170"/>
                <a:gd name="T17" fmla="*/ 179 w 179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9" h="170">
                  <a:moveTo>
                    <a:pt x="18" y="170"/>
                  </a:moveTo>
                  <a:lnTo>
                    <a:pt x="179" y="0"/>
                  </a:lnTo>
                  <a:lnTo>
                    <a:pt x="149" y="0"/>
                  </a:lnTo>
                  <a:lnTo>
                    <a:pt x="0" y="165"/>
                  </a:lnTo>
                  <a:lnTo>
                    <a:pt x="18" y="170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71" name="Freeform 152"/>
            <p:cNvSpPr>
              <a:spLocks/>
            </p:cNvSpPr>
            <p:nvPr/>
          </p:nvSpPr>
          <p:spPr bwMode="auto">
            <a:xfrm>
              <a:off x="3873" y="3120"/>
              <a:ext cx="258" cy="333"/>
            </a:xfrm>
            <a:custGeom>
              <a:avLst/>
              <a:gdLst>
                <a:gd name="T0" fmla="*/ 258 w 153"/>
                <a:gd name="T1" fmla="*/ 305 h 200"/>
                <a:gd name="T2" fmla="*/ 8 w 153"/>
                <a:gd name="T3" fmla="*/ 0 h 200"/>
                <a:gd name="T4" fmla="*/ 0 w 153"/>
                <a:gd name="T5" fmla="*/ 50 h 200"/>
                <a:gd name="T6" fmla="*/ 243 w 153"/>
                <a:gd name="T7" fmla="*/ 333 h 200"/>
                <a:gd name="T8" fmla="*/ 258 w 153"/>
                <a:gd name="T9" fmla="*/ 305 h 2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3"/>
                <a:gd name="T16" fmla="*/ 0 h 200"/>
                <a:gd name="T17" fmla="*/ 153 w 153"/>
                <a:gd name="T18" fmla="*/ 200 h 2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3" h="200">
                  <a:moveTo>
                    <a:pt x="153" y="183"/>
                  </a:moveTo>
                  <a:lnTo>
                    <a:pt x="5" y="0"/>
                  </a:lnTo>
                  <a:lnTo>
                    <a:pt x="0" y="30"/>
                  </a:lnTo>
                  <a:lnTo>
                    <a:pt x="144" y="200"/>
                  </a:lnTo>
                  <a:lnTo>
                    <a:pt x="153" y="183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72" name="Freeform 153"/>
            <p:cNvSpPr>
              <a:spLocks/>
            </p:cNvSpPr>
            <p:nvPr/>
          </p:nvSpPr>
          <p:spPr bwMode="auto">
            <a:xfrm>
              <a:off x="3850" y="3150"/>
              <a:ext cx="301" cy="281"/>
            </a:xfrm>
            <a:custGeom>
              <a:avLst/>
              <a:gdLst>
                <a:gd name="T0" fmla="*/ 32 w 180"/>
                <a:gd name="T1" fmla="*/ 281 h 172"/>
                <a:gd name="T2" fmla="*/ 301 w 180"/>
                <a:gd name="T3" fmla="*/ 0 h 172"/>
                <a:gd name="T4" fmla="*/ 251 w 180"/>
                <a:gd name="T5" fmla="*/ 0 h 172"/>
                <a:gd name="T6" fmla="*/ 0 w 180"/>
                <a:gd name="T7" fmla="*/ 271 h 172"/>
                <a:gd name="T8" fmla="*/ 32 w 180"/>
                <a:gd name="T9" fmla="*/ 281 h 1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0"/>
                <a:gd name="T16" fmla="*/ 0 h 172"/>
                <a:gd name="T17" fmla="*/ 180 w 180"/>
                <a:gd name="T18" fmla="*/ 172 h 1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0" h="172">
                  <a:moveTo>
                    <a:pt x="19" y="172"/>
                  </a:moveTo>
                  <a:lnTo>
                    <a:pt x="180" y="0"/>
                  </a:lnTo>
                  <a:lnTo>
                    <a:pt x="150" y="0"/>
                  </a:lnTo>
                  <a:lnTo>
                    <a:pt x="0" y="166"/>
                  </a:lnTo>
                  <a:lnTo>
                    <a:pt x="19" y="172"/>
                  </a:lnTo>
                  <a:close/>
                </a:path>
              </a:pathLst>
            </a:custGeom>
            <a:solidFill>
              <a:srgbClr val="FF4F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73" name="Rectangle 154"/>
            <p:cNvSpPr>
              <a:spLocks noChangeArrowheads="1"/>
            </p:cNvSpPr>
            <p:nvPr/>
          </p:nvSpPr>
          <p:spPr bwMode="auto">
            <a:xfrm>
              <a:off x="3844" y="3398"/>
              <a:ext cx="290" cy="33"/>
            </a:xfrm>
            <a:prstGeom prst="rect">
              <a:avLst/>
            </a:prstGeom>
            <a:solidFill>
              <a:srgbClr val="FF4F4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74" name="Freeform 155"/>
            <p:cNvSpPr>
              <a:spLocks/>
            </p:cNvSpPr>
            <p:nvPr/>
          </p:nvSpPr>
          <p:spPr bwMode="auto">
            <a:xfrm>
              <a:off x="3711" y="2662"/>
              <a:ext cx="1858" cy="565"/>
            </a:xfrm>
            <a:custGeom>
              <a:avLst/>
              <a:gdLst>
                <a:gd name="T0" fmla="*/ 1826 w 1117"/>
                <a:gd name="T1" fmla="*/ 0 h 340"/>
                <a:gd name="T2" fmla="*/ 1803 w 1117"/>
                <a:gd name="T3" fmla="*/ 7 h 340"/>
                <a:gd name="T4" fmla="*/ 1755 w 1117"/>
                <a:gd name="T5" fmla="*/ 18 h 340"/>
                <a:gd name="T6" fmla="*/ 1688 w 1117"/>
                <a:gd name="T7" fmla="*/ 37 h 340"/>
                <a:gd name="T8" fmla="*/ 1602 w 1117"/>
                <a:gd name="T9" fmla="*/ 58 h 340"/>
                <a:gd name="T10" fmla="*/ 1500 w 1117"/>
                <a:gd name="T11" fmla="*/ 85 h 340"/>
                <a:gd name="T12" fmla="*/ 1386 w 1117"/>
                <a:gd name="T13" fmla="*/ 118 h 340"/>
                <a:gd name="T14" fmla="*/ 1259 w 1117"/>
                <a:gd name="T15" fmla="*/ 155 h 340"/>
                <a:gd name="T16" fmla="*/ 1121 w 1117"/>
                <a:gd name="T17" fmla="*/ 193 h 340"/>
                <a:gd name="T18" fmla="*/ 978 w 1117"/>
                <a:gd name="T19" fmla="*/ 236 h 340"/>
                <a:gd name="T20" fmla="*/ 828 w 1117"/>
                <a:gd name="T21" fmla="*/ 281 h 340"/>
                <a:gd name="T22" fmla="*/ 675 w 1117"/>
                <a:gd name="T23" fmla="*/ 329 h 340"/>
                <a:gd name="T24" fmla="*/ 519 w 1117"/>
                <a:gd name="T25" fmla="*/ 379 h 340"/>
                <a:gd name="T26" fmla="*/ 366 w 1117"/>
                <a:gd name="T27" fmla="*/ 430 h 340"/>
                <a:gd name="T28" fmla="*/ 215 w 1117"/>
                <a:gd name="T29" fmla="*/ 484 h 340"/>
                <a:gd name="T30" fmla="*/ 72 w 1117"/>
                <a:gd name="T31" fmla="*/ 537 h 340"/>
                <a:gd name="T32" fmla="*/ 12 w 1117"/>
                <a:gd name="T33" fmla="*/ 560 h 340"/>
                <a:gd name="T34" fmla="*/ 95 w 1117"/>
                <a:gd name="T35" fmla="*/ 537 h 340"/>
                <a:gd name="T36" fmla="*/ 240 w 1117"/>
                <a:gd name="T37" fmla="*/ 495 h 340"/>
                <a:gd name="T38" fmla="*/ 424 w 1117"/>
                <a:gd name="T39" fmla="*/ 445 h 340"/>
                <a:gd name="T40" fmla="*/ 625 w 1117"/>
                <a:gd name="T41" fmla="*/ 391 h 340"/>
                <a:gd name="T42" fmla="*/ 818 w 1117"/>
                <a:gd name="T43" fmla="*/ 341 h 340"/>
                <a:gd name="T44" fmla="*/ 985 w 1117"/>
                <a:gd name="T45" fmla="*/ 301 h 340"/>
                <a:gd name="T46" fmla="*/ 1099 w 1117"/>
                <a:gd name="T47" fmla="*/ 278 h 340"/>
                <a:gd name="T48" fmla="*/ 1174 w 1117"/>
                <a:gd name="T49" fmla="*/ 286 h 340"/>
                <a:gd name="T50" fmla="*/ 1264 w 1117"/>
                <a:gd name="T51" fmla="*/ 346 h 340"/>
                <a:gd name="T52" fmla="*/ 1344 w 1117"/>
                <a:gd name="T53" fmla="*/ 422 h 340"/>
                <a:gd name="T54" fmla="*/ 1391 w 1117"/>
                <a:gd name="T55" fmla="*/ 479 h 340"/>
                <a:gd name="T56" fmla="*/ 1397 w 1117"/>
                <a:gd name="T57" fmla="*/ 477 h 340"/>
                <a:gd name="T58" fmla="*/ 1397 w 1117"/>
                <a:gd name="T59" fmla="*/ 404 h 340"/>
                <a:gd name="T60" fmla="*/ 1416 w 1117"/>
                <a:gd name="T61" fmla="*/ 301 h 340"/>
                <a:gd name="T62" fmla="*/ 1479 w 1117"/>
                <a:gd name="T63" fmla="*/ 214 h 340"/>
                <a:gd name="T64" fmla="*/ 1565 w 1117"/>
                <a:gd name="T65" fmla="*/ 183 h 340"/>
                <a:gd name="T66" fmla="*/ 1627 w 1117"/>
                <a:gd name="T67" fmla="*/ 166 h 340"/>
                <a:gd name="T68" fmla="*/ 1685 w 1117"/>
                <a:gd name="T69" fmla="*/ 148 h 340"/>
                <a:gd name="T70" fmla="*/ 1737 w 1117"/>
                <a:gd name="T71" fmla="*/ 130 h 340"/>
                <a:gd name="T72" fmla="*/ 1781 w 1117"/>
                <a:gd name="T73" fmla="*/ 113 h 340"/>
                <a:gd name="T74" fmla="*/ 1816 w 1117"/>
                <a:gd name="T75" fmla="*/ 96 h 340"/>
                <a:gd name="T76" fmla="*/ 1843 w 1117"/>
                <a:gd name="T77" fmla="*/ 85 h 340"/>
                <a:gd name="T78" fmla="*/ 1856 w 1117"/>
                <a:gd name="T79" fmla="*/ 78 h 340"/>
                <a:gd name="T80" fmla="*/ 1830 w 1117"/>
                <a:gd name="T81" fmla="*/ 0 h 34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17"/>
                <a:gd name="T124" fmla="*/ 0 h 340"/>
                <a:gd name="T125" fmla="*/ 1117 w 1117"/>
                <a:gd name="T126" fmla="*/ 340 h 34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17" h="340">
                  <a:moveTo>
                    <a:pt x="1100" y="0"/>
                  </a:moveTo>
                  <a:lnTo>
                    <a:pt x="1098" y="0"/>
                  </a:lnTo>
                  <a:lnTo>
                    <a:pt x="1092" y="2"/>
                  </a:lnTo>
                  <a:lnTo>
                    <a:pt x="1084" y="4"/>
                  </a:lnTo>
                  <a:lnTo>
                    <a:pt x="1071" y="7"/>
                  </a:lnTo>
                  <a:lnTo>
                    <a:pt x="1055" y="11"/>
                  </a:lnTo>
                  <a:lnTo>
                    <a:pt x="1037" y="16"/>
                  </a:lnTo>
                  <a:lnTo>
                    <a:pt x="1015" y="22"/>
                  </a:lnTo>
                  <a:lnTo>
                    <a:pt x="991" y="28"/>
                  </a:lnTo>
                  <a:lnTo>
                    <a:pt x="963" y="35"/>
                  </a:lnTo>
                  <a:lnTo>
                    <a:pt x="934" y="43"/>
                  </a:lnTo>
                  <a:lnTo>
                    <a:pt x="902" y="51"/>
                  </a:lnTo>
                  <a:lnTo>
                    <a:pt x="869" y="62"/>
                  </a:lnTo>
                  <a:lnTo>
                    <a:pt x="833" y="71"/>
                  </a:lnTo>
                  <a:lnTo>
                    <a:pt x="796" y="81"/>
                  </a:lnTo>
                  <a:lnTo>
                    <a:pt x="757" y="93"/>
                  </a:lnTo>
                  <a:lnTo>
                    <a:pt x="717" y="104"/>
                  </a:lnTo>
                  <a:lnTo>
                    <a:pt x="674" y="116"/>
                  </a:lnTo>
                  <a:lnTo>
                    <a:pt x="631" y="129"/>
                  </a:lnTo>
                  <a:lnTo>
                    <a:pt x="588" y="142"/>
                  </a:lnTo>
                  <a:lnTo>
                    <a:pt x="543" y="155"/>
                  </a:lnTo>
                  <a:lnTo>
                    <a:pt x="498" y="169"/>
                  </a:lnTo>
                  <a:lnTo>
                    <a:pt x="452" y="184"/>
                  </a:lnTo>
                  <a:lnTo>
                    <a:pt x="406" y="198"/>
                  </a:lnTo>
                  <a:lnTo>
                    <a:pt x="358" y="213"/>
                  </a:lnTo>
                  <a:lnTo>
                    <a:pt x="312" y="228"/>
                  </a:lnTo>
                  <a:lnTo>
                    <a:pt x="266" y="244"/>
                  </a:lnTo>
                  <a:lnTo>
                    <a:pt x="220" y="259"/>
                  </a:lnTo>
                  <a:lnTo>
                    <a:pt x="174" y="275"/>
                  </a:lnTo>
                  <a:lnTo>
                    <a:pt x="129" y="291"/>
                  </a:lnTo>
                  <a:lnTo>
                    <a:pt x="85" y="307"/>
                  </a:lnTo>
                  <a:lnTo>
                    <a:pt x="43" y="323"/>
                  </a:lnTo>
                  <a:lnTo>
                    <a:pt x="0" y="340"/>
                  </a:lnTo>
                  <a:lnTo>
                    <a:pt x="7" y="337"/>
                  </a:lnTo>
                  <a:lnTo>
                    <a:pt x="27" y="331"/>
                  </a:lnTo>
                  <a:lnTo>
                    <a:pt x="57" y="323"/>
                  </a:lnTo>
                  <a:lnTo>
                    <a:pt x="97" y="312"/>
                  </a:lnTo>
                  <a:lnTo>
                    <a:pt x="144" y="298"/>
                  </a:lnTo>
                  <a:lnTo>
                    <a:pt x="197" y="283"/>
                  </a:lnTo>
                  <a:lnTo>
                    <a:pt x="255" y="268"/>
                  </a:lnTo>
                  <a:lnTo>
                    <a:pt x="315" y="251"/>
                  </a:lnTo>
                  <a:lnTo>
                    <a:pt x="376" y="235"/>
                  </a:lnTo>
                  <a:lnTo>
                    <a:pt x="434" y="219"/>
                  </a:lnTo>
                  <a:lnTo>
                    <a:pt x="492" y="205"/>
                  </a:lnTo>
                  <a:lnTo>
                    <a:pt x="545" y="191"/>
                  </a:lnTo>
                  <a:lnTo>
                    <a:pt x="592" y="181"/>
                  </a:lnTo>
                  <a:lnTo>
                    <a:pt x="631" y="172"/>
                  </a:lnTo>
                  <a:lnTo>
                    <a:pt x="661" y="167"/>
                  </a:lnTo>
                  <a:lnTo>
                    <a:pt x="680" y="166"/>
                  </a:lnTo>
                  <a:lnTo>
                    <a:pt x="706" y="172"/>
                  </a:lnTo>
                  <a:lnTo>
                    <a:pt x="734" y="187"/>
                  </a:lnTo>
                  <a:lnTo>
                    <a:pt x="760" y="208"/>
                  </a:lnTo>
                  <a:lnTo>
                    <a:pt x="786" y="231"/>
                  </a:lnTo>
                  <a:lnTo>
                    <a:pt x="808" y="254"/>
                  </a:lnTo>
                  <a:lnTo>
                    <a:pt x="825" y="274"/>
                  </a:lnTo>
                  <a:lnTo>
                    <a:pt x="836" y="288"/>
                  </a:lnTo>
                  <a:lnTo>
                    <a:pt x="841" y="293"/>
                  </a:lnTo>
                  <a:lnTo>
                    <a:pt x="840" y="287"/>
                  </a:lnTo>
                  <a:lnTo>
                    <a:pt x="840" y="268"/>
                  </a:lnTo>
                  <a:lnTo>
                    <a:pt x="840" y="243"/>
                  </a:lnTo>
                  <a:lnTo>
                    <a:pt x="843" y="212"/>
                  </a:lnTo>
                  <a:lnTo>
                    <a:pt x="851" y="181"/>
                  </a:lnTo>
                  <a:lnTo>
                    <a:pt x="866" y="152"/>
                  </a:lnTo>
                  <a:lnTo>
                    <a:pt x="889" y="129"/>
                  </a:lnTo>
                  <a:lnTo>
                    <a:pt x="922" y="115"/>
                  </a:lnTo>
                  <a:lnTo>
                    <a:pt x="941" y="110"/>
                  </a:lnTo>
                  <a:lnTo>
                    <a:pt x="960" y="106"/>
                  </a:lnTo>
                  <a:lnTo>
                    <a:pt x="978" y="100"/>
                  </a:lnTo>
                  <a:lnTo>
                    <a:pt x="995" y="95"/>
                  </a:lnTo>
                  <a:lnTo>
                    <a:pt x="1013" y="89"/>
                  </a:lnTo>
                  <a:lnTo>
                    <a:pt x="1029" y="84"/>
                  </a:lnTo>
                  <a:lnTo>
                    <a:pt x="1044" y="78"/>
                  </a:lnTo>
                  <a:lnTo>
                    <a:pt x="1057" y="72"/>
                  </a:lnTo>
                  <a:lnTo>
                    <a:pt x="1071" y="68"/>
                  </a:lnTo>
                  <a:lnTo>
                    <a:pt x="1083" y="63"/>
                  </a:lnTo>
                  <a:lnTo>
                    <a:pt x="1092" y="58"/>
                  </a:lnTo>
                  <a:lnTo>
                    <a:pt x="1101" y="55"/>
                  </a:lnTo>
                  <a:lnTo>
                    <a:pt x="1108" y="51"/>
                  </a:lnTo>
                  <a:lnTo>
                    <a:pt x="1113" y="49"/>
                  </a:lnTo>
                  <a:lnTo>
                    <a:pt x="1116" y="47"/>
                  </a:lnTo>
                  <a:lnTo>
                    <a:pt x="1117" y="47"/>
                  </a:lnTo>
                  <a:lnTo>
                    <a:pt x="1100" y="0"/>
                  </a:lnTo>
                  <a:close/>
                </a:path>
              </a:pathLst>
            </a:custGeom>
            <a:solidFill>
              <a:srgbClr val="DB19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75" name="Freeform 156"/>
            <p:cNvSpPr>
              <a:spLocks/>
            </p:cNvSpPr>
            <p:nvPr/>
          </p:nvSpPr>
          <p:spPr bwMode="auto">
            <a:xfrm>
              <a:off x="3863" y="1644"/>
              <a:ext cx="976" cy="1205"/>
            </a:xfrm>
            <a:custGeom>
              <a:avLst/>
              <a:gdLst>
                <a:gd name="T0" fmla="*/ 8 w 586"/>
                <a:gd name="T1" fmla="*/ 0 h 722"/>
                <a:gd name="T2" fmla="*/ 13 w 586"/>
                <a:gd name="T3" fmla="*/ 12 h 722"/>
                <a:gd name="T4" fmla="*/ 28 w 586"/>
                <a:gd name="T5" fmla="*/ 43 h 722"/>
                <a:gd name="T6" fmla="*/ 57 w 586"/>
                <a:gd name="T7" fmla="*/ 95 h 722"/>
                <a:gd name="T8" fmla="*/ 90 w 586"/>
                <a:gd name="T9" fmla="*/ 164 h 722"/>
                <a:gd name="T10" fmla="*/ 135 w 586"/>
                <a:gd name="T11" fmla="*/ 244 h 722"/>
                <a:gd name="T12" fmla="*/ 185 w 586"/>
                <a:gd name="T13" fmla="*/ 337 h 722"/>
                <a:gd name="T14" fmla="*/ 243 w 586"/>
                <a:gd name="T15" fmla="*/ 434 h 722"/>
                <a:gd name="T16" fmla="*/ 310 w 586"/>
                <a:gd name="T17" fmla="*/ 536 h 722"/>
                <a:gd name="T18" fmla="*/ 378 w 586"/>
                <a:gd name="T19" fmla="*/ 641 h 722"/>
                <a:gd name="T20" fmla="*/ 455 w 586"/>
                <a:gd name="T21" fmla="*/ 744 h 722"/>
                <a:gd name="T22" fmla="*/ 533 w 586"/>
                <a:gd name="T23" fmla="*/ 845 h 722"/>
                <a:gd name="T24" fmla="*/ 618 w 586"/>
                <a:gd name="T25" fmla="*/ 936 h 722"/>
                <a:gd name="T26" fmla="*/ 705 w 586"/>
                <a:gd name="T27" fmla="*/ 1020 h 722"/>
                <a:gd name="T28" fmla="*/ 794 w 586"/>
                <a:gd name="T29" fmla="*/ 1090 h 722"/>
                <a:gd name="T30" fmla="*/ 884 w 586"/>
                <a:gd name="T31" fmla="*/ 1147 h 722"/>
                <a:gd name="T32" fmla="*/ 976 w 586"/>
                <a:gd name="T33" fmla="*/ 1183 h 722"/>
                <a:gd name="T34" fmla="*/ 901 w 586"/>
                <a:gd name="T35" fmla="*/ 1205 h 722"/>
                <a:gd name="T36" fmla="*/ 896 w 586"/>
                <a:gd name="T37" fmla="*/ 1203 h 722"/>
                <a:gd name="T38" fmla="*/ 881 w 586"/>
                <a:gd name="T39" fmla="*/ 1193 h 722"/>
                <a:gd name="T40" fmla="*/ 854 w 586"/>
                <a:gd name="T41" fmla="*/ 1178 h 722"/>
                <a:gd name="T42" fmla="*/ 819 w 586"/>
                <a:gd name="T43" fmla="*/ 1155 h 722"/>
                <a:gd name="T44" fmla="*/ 774 w 586"/>
                <a:gd name="T45" fmla="*/ 1125 h 722"/>
                <a:gd name="T46" fmla="*/ 726 w 586"/>
                <a:gd name="T47" fmla="*/ 1087 h 722"/>
                <a:gd name="T48" fmla="*/ 670 w 586"/>
                <a:gd name="T49" fmla="*/ 1036 h 722"/>
                <a:gd name="T50" fmla="*/ 606 w 586"/>
                <a:gd name="T51" fmla="*/ 976 h 722"/>
                <a:gd name="T52" fmla="*/ 540 w 586"/>
                <a:gd name="T53" fmla="*/ 908 h 722"/>
                <a:gd name="T54" fmla="*/ 468 w 586"/>
                <a:gd name="T55" fmla="*/ 824 h 722"/>
                <a:gd name="T56" fmla="*/ 393 w 586"/>
                <a:gd name="T57" fmla="*/ 731 h 722"/>
                <a:gd name="T58" fmla="*/ 316 w 586"/>
                <a:gd name="T59" fmla="*/ 623 h 722"/>
                <a:gd name="T60" fmla="*/ 238 w 586"/>
                <a:gd name="T61" fmla="*/ 499 h 722"/>
                <a:gd name="T62" fmla="*/ 158 w 586"/>
                <a:gd name="T63" fmla="*/ 364 h 722"/>
                <a:gd name="T64" fmla="*/ 78 w 586"/>
                <a:gd name="T65" fmla="*/ 212 h 722"/>
                <a:gd name="T66" fmla="*/ 0 w 586"/>
                <a:gd name="T67" fmla="*/ 43 h 722"/>
                <a:gd name="T68" fmla="*/ 8 w 586"/>
                <a:gd name="T69" fmla="*/ 0 h 72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86"/>
                <a:gd name="T106" fmla="*/ 0 h 722"/>
                <a:gd name="T107" fmla="*/ 586 w 586"/>
                <a:gd name="T108" fmla="*/ 722 h 72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86" h="722">
                  <a:moveTo>
                    <a:pt x="5" y="0"/>
                  </a:moveTo>
                  <a:lnTo>
                    <a:pt x="8" y="7"/>
                  </a:lnTo>
                  <a:lnTo>
                    <a:pt x="17" y="26"/>
                  </a:lnTo>
                  <a:lnTo>
                    <a:pt x="34" y="57"/>
                  </a:lnTo>
                  <a:lnTo>
                    <a:pt x="54" y="98"/>
                  </a:lnTo>
                  <a:lnTo>
                    <a:pt x="81" y="146"/>
                  </a:lnTo>
                  <a:lnTo>
                    <a:pt x="111" y="202"/>
                  </a:lnTo>
                  <a:lnTo>
                    <a:pt x="146" y="260"/>
                  </a:lnTo>
                  <a:lnTo>
                    <a:pt x="186" y="321"/>
                  </a:lnTo>
                  <a:lnTo>
                    <a:pt x="227" y="384"/>
                  </a:lnTo>
                  <a:lnTo>
                    <a:pt x="273" y="446"/>
                  </a:lnTo>
                  <a:lnTo>
                    <a:pt x="320" y="506"/>
                  </a:lnTo>
                  <a:lnTo>
                    <a:pt x="371" y="561"/>
                  </a:lnTo>
                  <a:lnTo>
                    <a:pt x="423" y="611"/>
                  </a:lnTo>
                  <a:lnTo>
                    <a:pt x="477" y="653"/>
                  </a:lnTo>
                  <a:lnTo>
                    <a:pt x="531" y="687"/>
                  </a:lnTo>
                  <a:lnTo>
                    <a:pt x="586" y="709"/>
                  </a:lnTo>
                  <a:lnTo>
                    <a:pt x="541" y="722"/>
                  </a:lnTo>
                  <a:lnTo>
                    <a:pt x="538" y="721"/>
                  </a:lnTo>
                  <a:lnTo>
                    <a:pt x="529" y="715"/>
                  </a:lnTo>
                  <a:lnTo>
                    <a:pt x="513" y="706"/>
                  </a:lnTo>
                  <a:lnTo>
                    <a:pt x="492" y="692"/>
                  </a:lnTo>
                  <a:lnTo>
                    <a:pt x="465" y="674"/>
                  </a:lnTo>
                  <a:lnTo>
                    <a:pt x="436" y="651"/>
                  </a:lnTo>
                  <a:lnTo>
                    <a:pt x="402" y="621"/>
                  </a:lnTo>
                  <a:lnTo>
                    <a:pt x="364" y="585"/>
                  </a:lnTo>
                  <a:lnTo>
                    <a:pt x="324" y="544"/>
                  </a:lnTo>
                  <a:lnTo>
                    <a:pt x="281" y="494"/>
                  </a:lnTo>
                  <a:lnTo>
                    <a:pt x="236" y="438"/>
                  </a:lnTo>
                  <a:lnTo>
                    <a:pt x="190" y="373"/>
                  </a:lnTo>
                  <a:lnTo>
                    <a:pt x="143" y="299"/>
                  </a:lnTo>
                  <a:lnTo>
                    <a:pt x="95" y="218"/>
                  </a:lnTo>
                  <a:lnTo>
                    <a:pt x="47" y="127"/>
                  </a:lnTo>
                  <a:lnTo>
                    <a:pt x="0" y="2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76" name="Freeform 157"/>
            <p:cNvSpPr>
              <a:spLocks/>
            </p:cNvSpPr>
            <p:nvPr/>
          </p:nvSpPr>
          <p:spPr bwMode="auto">
            <a:xfrm>
              <a:off x="3072" y="1689"/>
              <a:ext cx="785" cy="1696"/>
            </a:xfrm>
            <a:custGeom>
              <a:avLst/>
              <a:gdLst>
                <a:gd name="T0" fmla="*/ 0 w 472"/>
                <a:gd name="T1" fmla="*/ 1246 h 1021"/>
                <a:gd name="T2" fmla="*/ 2 w 472"/>
                <a:gd name="T3" fmla="*/ 1266 h 1021"/>
                <a:gd name="T4" fmla="*/ 7 w 472"/>
                <a:gd name="T5" fmla="*/ 1316 h 1021"/>
                <a:gd name="T6" fmla="*/ 18 w 472"/>
                <a:gd name="T7" fmla="*/ 1385 h 1021"/>
                <a:gd name="T8" fmla="*/ 38 w 472"/>
                <a:gd name="T9" fmla="*/ 1467 h 1021"/>
                <a:gd name="T10" fmla="*/ 65 w 472"/>
                <a:gd name="T11" fmla="*/ 1546 h 1021"/>
                <a:gd name="T12" fmla="*/ 103 w 472"/>
                <a:gd name="T13" fmla="*/ 1613 h 1021"/>
                <a:gd name="T14" fmla="*/ 151 w 472"/>
                <a:gd name="T15" fmla="*/ 1661 h 1021"/>
                <a:gd name="T16" fmla="*/ 210 w 472"/>
                <a:gd name="T17" fmla="*/ 1674 h 1021"/>
                <a:gd name="T18" fmla="*/ 248 w 472"/>
                <a:gd name="T19" fmla="*/ 1656 h 1021"/>
                <a:gd name="T20" fmla="*/ 289 w 472"/>
                <a:gd name="T21" fmla="*/ 1606 h 1021"/>
                <a:gd name="T22" fmla="*/ 331 w 472"/>
                <a:gd name="T23" fmla="*/ 1530 h 1021"/>
                <a:gd name="T24" fmla="*/ 374 w 472"/>
                <a:gd name="T25" fmla="*/ 1432 h 1021"/>
                <a:gd name="T26" fmla="*/ 421 w 472"/>
                <a:gd name="T27" fmla="*/ 1316 h 1021"/>
                <a:gd name="T28" fmla="*/ 464 w 472"/>
                <a:gd name="T29" fmla="*/ 1188 h 1021"/>
                <a:gd name="T30" fmla="*/ 509 w 472"/>
                <a:gd name="T31" fmla="*/ 1045 h 1021"/>
                <a:gd name="T32" fmla="*/ 552 w 472"/>
                <a:gd name="T33" fmla="*/ 900 h 1021"/>
                <a:gd name="T34" fmla="*/ 594 w 472"/>
                <a:gd name="T35" fmla="*/ 752 h 1021"/>
                <a:gd name="T36" fmla="*/ 632 w 472"/>
                <a:gd name="T37" fmla="*/ 606 h 1021"/>
                <a:gd name="T38" fmla="*/ 665 w 472"/>
                <a:gd name="T39" fmla="*/ 467 h 1021"/>
                <a:gd name="T40" fmla="*/ 697 w 472"/>
                <a:gd name="T41" fmla="*/ 337 h 1021"/>
                <a:gd name="T42" fmla="*/ 723 w 472"/>
                <a:gd name="T43" fmla="*/ 223 h 1021"/>
                <a:gd name="T44" fmla="*/ 742 w 472"/>
                <a:gd name="T45" fmla="*/ 125 h 1021"/>
                <a:gd name="T46" fmla="*/ 757 w 472"/>
                <a:gd name="T47" fmla="*/ 50 h 1021"/>
                <a:gd name="T48" fmla="*/ 763 w 472"/>
                <a:gd name="T49" fmla="*/ 0 h 1021"/>
                <a:gd name="T50" fmla="*/ 785 w 472"/>
                <a:gd name="T51" fmla="*/ 90 h 1021"/>
                <a:gd name="T52" fmla="*/ 782 w 472"/>
                <a:gd name="T53" fmla="*/ 108 h 1021"/>
                <a:gd name="T54" fmla="*/ 770 w 472"/>
                <a:gd name="T55" fmla="*/ 158 h 1021"/>
                <a:gd name="T56" fmla="*/ 752 w 472"/>
                <a:gd name="T57" fmla="*/ 236 h 1021"/>
                <a:gd name="T58" fmla="*/ 728 w 472"/>
                <a:gd name="T59" fmla="*/ 337 h 1021"/>
                <a:gd name="T60" fmla="*/ 700 w 472"/>
                <a:gd name="T61" fmla="*/ 455 h 1021"/>
                <a:gd name="T62" fmla="*/ 669 w 472"/>
                <a:gd name="T63" fmla="*/ 590 h 1021"/>
                <a:gd name="T64" fmla="*/ 632 w 472"/>
                <a:gd name="T65" fmla="*/ 733 h 1021"/>
                <a:gd name="T66" fmla="*/ 590 w 472"/>
                <a:gd name="T67" fmla="*/ 880 h 1021"/>
                <a:gd name="T68" fmla="*/ 547 w 472"/>
                <a:gd name="T69" fmla="*/ 1030 h 1021"/>
                <a:gd name="T70" fmla="*/ 501 w 472"/>
                <a:gd name="T71" fmla="*/ 1173 h 1021"/>
                <a:gd name="T72" fmla="*/ 456 w 472"/>
                <a:gd name="T73" fmla="*/ 1309 h 1021"/>
                <a:gd name="T74" fmla="*/ 407 w 472"/>
                <a:gd name="T75" fmla="*/ 1430 h 1021"/>
                <a:gd name="T76" fmla="*/ 359 w 472"/>
                <a:gd name="T77" fmla="*/ 1535 h 1021"/>
                <a:gd name="T78" fmla="*/ 311 w 472"/>
                <a:gd name="T79" fmla="*/ 1616 h 1021"/>
                <a:gd name="T80" fmla="*/ 266 w 472"/>
                <a:gd name="T81" fmla="*/ 1671 h 1021"/>
                <a:gd name="T82" fmla="*/ 220 w 472"/>
                <a:gd name="T83" fmla="*/ 1694 h 1021"/>
                <a:gd name="T84" fmla="*/ 211 w 472"/>
                <a:gd name="T85" fmla="*/ 1696 h 1021"/>
                <a:gd name="T86" fmla="*/ 191 w 472"/>
                <a:gd name="T87" fmla="*/ 1694 h 1021"/>
                <a:gd name="T88" fmla="*/ 160 w 472"/>
                <a:gd name="T89" fmla="*/ 1684 h 1021"/>
                <a:gd name="T90" fmla="*/ 123 w 472"/>
                <a:gd name="T91" fmla="*/ 1656 h 1021"/>
                <a:gd name="T92" fmla="*/ 85 w 472"/>
                <a:gd name="T93" fmla="*/ 1606 h 1021"/>
                <a:gd name="T94" fmla="*/ 50 w 472"/>
                <a:gd name="T95" fmla="*/ 1525 h 1021"/>
                <a:gd name="T96" fmla="*/ 18 w 472"/>
                <a:gd name="T97" fmla="*/ 1409 h 1021"/>
                <a:gd name="T98" fmla="*/ 0 w 472"/>
                <a:gd name="T99" fmla="*/ 1246 h 102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472"/>
                <a:gd name="T151" fmla="*/ 0 h 1021"/>
                <a:gd name="T152" fmla="*/ 472 w 472"/>
                <a:gd name="T153" fmla="*/ 1021 h 102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472" h="1021">
                  <a:moveTo>
                    <a:pt x="0" y="750"/>
                  </a:moveTo>
                  <a:lnTo>
                    <a:pt x="1" y="762"/>
                  </a:lnTo>
                  <a:lnTo>
                    <a:pt x="4" y="792"/>
                  </a:lnTo>
                  <a:lnTo>
                    <a:pt x="11" y="834"/>
                  </a:lnTo>
                  <a:lnTo>
                    <a:pt x="23" y="883"/>
                  </a:lnTo>
                  <a:lnTo>
                    <a:pt x="39" y="931"/>
                  </a:lnTo>
                  <a:lnTo>
                    <a:pt x="62" y="971"/>
                  </a:lnTo>
                  <a:lnTo>
                    <a:pt x="91" y="1000"/>
                  </a:lnTo>
                  <a:lnTo>
                    <a:pt x="126" y="1008"/>
                  </a:lnTo>
                  <a:lnTo>
                    <a:pt x="149" y="997"/>
                  </a:lnTo>
                  <a:lnTo>
                    <a:pt x="174" y="967"/>
                  </a:lnTo>
                  <a:lnTo>
                    <a:pt x="199" y="921"/>
                  </a:lnTo>
                  <a:lnTo>
                    <a:pt x="225" y="862"/>
                  </a:lnTo>
                  <a:lnTo>
                    <a:pt x="253" y="792"/>
                  </a:lnTo>
                  <a:lnTo>
                    <a:pt x="279" y="715"/>
                  </a:lnTo>
                  <a:lnTo>
                    <a:pt x="306" y="629"/>
                  </a:lnTo>
                  <a:lnTo>
                    <a:pt x="332" y="542"/>
                  </a:lnTo>
                  <a:lnTo>
                    <a:pt x="357" y="453"/>
                  </a:lnTo>
                  <a:lnTo>
                    <a:pt x="380" y="365"/>
                  </a:lnTo>
                  <a:lnTo>
                    <a:pt x="400" y="281"/>
                  </a:lnTo>
                  <a:lnTo>
                    <a:pt x="419" y="203"/>
                  </a:lnTo>
                  <a:lnTo>
                    <a:pt x="435" y="134"/>
                  </a:lnTo>
                  <a:lnTo>
                    <a:pt x="446" y="75"/>
                  </a:lnTo>
                  <a:lnTo>
                    <a:pt x="455" y="30"/>
                  </a:lnTo>
                  <a:lnTo>
                    <a:pt x="459" y="0"/>
                  </a:lnTo>
                  <a:lnTo>
                    <a:pt x="472" y="54"/>
                  </a:lnTo>
                  <a:lnTo>
                    <a:pt x="470" y="65"/>
                  </a:lnTo>
                  <a:lnTo>
                    <a:pt x="463" y="95"/>
                  </a:lnTo>
                  <a:lnTo>
                    <a:pt x="452" y="142"/>
                  </a:lnTo>
                  <a:lnTo>
                    <a:pt x="438" y="203"/>
                  </a:lnTo>
                  <a:lnTo>
                    <a:pt x="421" y="274"/>
                  </a:lnTo>
                  <a:lnTo>
                    <a:pt x="402" y="355"/>
                  </a:lnTo>
                  <a:lnTo>
                    <a:pt x="380" y="441"/>
                  </a:lnTo>
                  <a:lnTo>
                    <a:pt x="355" y="530"/>
                  </a:lnTo>
                  <a:lnTo>
                    <a:pt x="329" y="620"/>
                  </a:lnTo>
                  <a:lnTo>
                    <a:pt x="301" y="706"/>
                  </a:lnTo>
                  <a:lnTo>
                    <a:pt x="274" y="788"/>
                  </a:lnTo>
                  <a:lnTo>
                    <a:pt x="245" y="861"/>
                  </a:lnTo>
                  <a:lnTo>
                    <a:pt x="216" y="924"/>
                  </a:lnTo>
                  <a:lnTo>
                    <a:pt x="187" y="973"/>
                  </a:lnTo>
                  <a:lnTo>
                    <a:pt x="160" y="1006"/>
                  </a:lnTo>
                  <a:lnTo>
                    <a:pt x="132" y="1020"/>
                  </a:lnTo>
                  <a:lnTo>
                    <a:pt x="127" y="1021"/>
                  </a:lnTo>
                  <a:lnTo>
                    <a:pt x="115" y="1020"/>
                  </a:lnTo>
                  <a:lnTo>
                    <a:pt x="96" y="1014"/>
                  </a:lnTo>
                  <a:lnTo>
                    <a:pt x="74" y="997"/>
                  </a:lnTo>
                  <a:lnTo>
                    <a:pt x="51" y="967"/>
                  </a:lnTo>
                  <a:lnTo>
                    <a:pt x="30" y="918"/>
                  </a:lnTo>
                  <a:lnTo>
                    <a:pt x="11" y="848"/>
                  </a:lnTo>
                  <a:lnTo>
                    <a:pt x="0" y="750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77" name="Freeform 158"/>
            <p:cNvSpPr>
              <a:spLocks/>
            </p:cNvSpPr>
            <p:nvPr/>
          </p:nvSpPr>
          <p:spPr bwMode="auto">
            <a:xfrm>
              <a:off x="3249" y="2646"/>
              <a:ext cx="194" cy="80"/>
            </a:xfrm>
            <a:custGeom>
              <a:avLst/>
              <a:gdLst>
                <a:gd name="T0" fmla="*/ 16 w 118"/>
                <a:gd name="T1" fmla="*/ 38 h 49"/>
                <a:gd name="T2" fmla="*/ 13 w 118"/>
                <a:gd name="T3" fmla="*/ 34 h 49"/>
                <a:gd name="T4" fmla="*/ 12 w 118"/>
                <a:gd name="T5" fmla="*/ 24 h 49"/>
                <a:gd name="T6" fmla="*/ 16 w 118"/>
                <a:gd name="T7" fmla="*/ 13 h 49"/>
                <a:gd name="T8" fmla="*/ 33 w 118"/>
                <a:gd name="T9" fmla="*/ 5 h 49"/>
                <a:gd name="T10" fmla="*/ 51 w 118"/>
                <a:gd name="T11" fmla="*/ 0 h 49"/>
                <a:gd name="T12" fmla="*/ 62 w 118"/>
                <a:gd name="T13" fmla="*/ 5 h 49"/>
                <a:gd name="T14" fmla="*/ 69 w 118"/>
                <a:gd name="T15" fmla="*/ 11 h 49"/>
                <a:gd name="T16" fmla="*/ 71 w 118"/>
                <a:gd name="T17" fmla="*/ 16 h 49"/>
                <a:gd name="T18" fmla="*/ 74 w 118"/>
                <a:gd name="T19" fmla="*/ 11 h 49"/>
                <a:gd name="T20" fmla="*/ 84 w 118"/>
                <a:gd name="T21" fmla="*/ 7 h 49"/>
                <a:gd name="T22" fmla="*/ 97 w 118"/>
                <a:gd name="T23" fmla="*/ 3 h 49"/>
                <a:gd name="T24" fmla="*/ 112 w 118"/>
                <a:gd name="T25" fmla="*/ 5 h 49"/>
                <a:gd name="T26" fmla="*/ 123 w 118"/>
                <a:gd name="T27" fmla="*/ 11 h 49"/>
                <a:gd name="T28" fmla="*/ 130 w 118"/>
                <a:gd name="T29" fmla="*/ 20 h 49"/>
                <a:gd name="T30" fmla="*/ 130 w 118"/>
                <a:gd name="T31" fmla="*/ 28 h 49"/>
                <a:gd name="T32" fmla="*/ 130 w 118"/>
                <a:gd name="T33" fmla="*/ 29 h 49"/>
                <a:gd name="T34" fmla="*/ 136 w 118"/>
                <a:gd name="T35" fmla="*/ 28 h 49"/>
                <a:gd name="T36" fmla="*/ 153 w 118"/>
                <a:gd name="T37" fmla="*/ 28 h 49"/>
                <a:gd name="T38" fmla="*/ 166 w 118"/>
                <a:gd name="T39" fmla="*/ 33 h 49"/>
                <a:gd name="T40" fmla="*/ 173 w 118"/>
                <a:gd name="T41" fmla="*/ 46 h 49"/>
                <a:gd name="T42" fmla="*/ 178 w 118"/>
                <a:gd name="T43" fmla="*/ 46 h 49"/>
                <a:gd name="T44" fmla="*/ 186 w 118"/>
                <a:gd name="T45" fmla="*/ 46 h 49"/>
                <a:gd name="T46" fmla="*/ 194 w 118"/>
                <a:gd name="T47" fmla="*/ 49 h 49"/>
                <a:gd name="T48" fmla="*/ 194 w 118"/>
                <a:gd name="T49" fmla="*/ 59 h 49"/>
                <a:gd name="T50" fmla="*/ 187 w 118"/>
                <a:gd name="T51" fmla="*/ 65 h 49"/>
                <a:gd name="T52" fmla="*/ 178 w 118"/>
                <a:gd name="T53" fmla="*/ 70 h 49"/>
                <a:gd name="T54" fmla="*/ 161 w 118"/>
                <a:gd name="T55" fmla="*/ 72 h 49"/>
                <a:gd name="T56" fmla="*/ 143 w 118"/>
                <a:gd name="T57" fmla="*/ 73 h 49"/>
                <a:gd name="T58" fmla="*/ 122 w 118"/>
                <a:gd name="T59" fmla="*/ 73 h 49"/>
                <a:gd name="T60" fmla="*/ 100 w 118"/>
                <a:gd name="T61" fmla="*/ 75 h 49"/>
                <a:gd name="T62" fmla="*/ 81 w 118"/>
                <a:gd name="T63" fmla="*/ 75 h 49"/>
                <a:gd name="T64" fmla="*/ 61 w 118"/>
                <a:gd name="T65" fmla="*/ 78 h 49"/>
                <a:gd name="T66" fmla="*/ 43 w 118"/>
                <a:gd name="T67" fmla="*/ 80 h 49"/>
                <a:gd name="T68" fmla="*/ 31 w 118"/>
                <a:gd name="T69" fmla="*/ 78 h 49"/>
                <a:gd name="T70" fmla="*/ 25 w 118"/>
                <a:gd name="T71" fmla="*/ 75 h 49"/>
                <a:gd name="T72" fmla="*/ 23 w 118"/>
                <a:gd name="T73" fmla="*/ 73 h 49"/>
                <a:gd name="T74" fmla="*/ 23 w 118"/>
                <a:gd name="T75" fmla="*/ 70 h 49"/>
                <a:gd name="T76" fmla="*/ 25 w 118"/>
                <a:gd name="T77" fmla="*/ 69 h 49"/>
                <a:gd name="T78" fmla="*/ 28 w 118"/>
                <a:gd name="T79" fmla="*/ 65 h 49"/>
                <a:gd name="T80" fmla="*/ 30 w 118"/>
                <a:gd name="T81" fmla="*/ 65 h 49"/>
                <a:gd name="T82" fmla="*/ 21 w 118"/>
                <a:gd name="T83" fmla="*/ 65 h 49"/>
                <a:gd name="T84" fmla="*/ 7 w 118"/>
                <a:gd name="T85" fmla="*/ 62 h 49"/>
                <a:gd name="T86" fmla="*/ 0 w 118"/>
                <a:gd name="T87" fmla="*/ 56 h 49"/>
                <a:gd name="T88" fmla="*/ 16 w 118"/>
                <a:gd name="T89" fmla="*/ 38 h 4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18"/>
                <a:gd name="T136" fmla="*/ 0 h 49"/>
                <a:gd name="T137" fmla="*/ 118 w 118"/>
                <a:gd name="T138" fmla="*/ 49 h 49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18" h="49">
                  <a:moveTo>
                    <a:pt x="10" y="23"/>
                  </a:moveTo>
                  <a:lnTo>
                    <a:pt x="8" y="21"/>
                  </a:lnTo>
                  <a:lnTo>
                    <a:pt x="7" y="15"/>
                  </a:lnTo>
                  <a:lnTo>
                    <a:pt x="10" y="8"/>
                  </a:lnTo>
                  <a:lnTo>
                    <a:pt x="20" y="3"/>
                  </a:lnTo>
                  <a:lnTo>
                    <a:pt x="31" y="0"/>
                  </a:lnTo>
                  <a:lnTo>
                    <a:pt x="38" y="3"/>
                  </a:lnTo>
                  <a:lnTo>
                    <a:pt x="42" y="7"/>
                  </a:lnTo>
                  <a:lnTo>
                    <a:pt x="43" y="10"/>
                  </a:lnTo>
                  <a:lnTo>
                    <a:pt x="45" y="7"/>
                  </a:lnTo>
                  <a:lnTo>
                    <a:pt x="51" y="4"/>
                  </a:lnTo>
                  <a:lnTo>
                    <a:pt x="59" y="2"/>
                  </a:lnTo>
                  <a:lnTo>
                    <a:pt x="68" y="3"/>
                  </a:lnTo>
                  <a:lnTo>
                    <a:pt x="75" y="7"/>
                  </a:lnTo>
                  <a:lnTo>
                    <a:pt x="79" y="12"/>
                  </a:lnTo>
                  <a:lnTo>
                    <a:pt x="79" y="17"/>
                  </a:lnTo>
                  <a:lnTo>
                    <a:pt x="79" y="18"/>
                  </a:lnTo>
                  <a:lnTo>
                    <a:pt x="83" y="17"/>
                  </a:lnTo>
                  <a:lnTo>
                    <a:pt x="93" y="17"/>
                  </a:lnTo>
                  <a:lnTo>
                    <a:pt x="101" y="20"/>
                  </a:lnTo>
                  <a:lnTo>
                    <a:pt x="105" y="28"/>
                  </a:lnTo>
                  <a:lnTo>
                    <a:pt x="108" y="28"/>
                  </a:lnTo>
                  <a:lnTo>
                    <a:pt x="113" y="28"/>
                  </a:lnTo>
                  <a:lnTo>
                    <a:pt x="118" y="30"/>
                  </a:lnTo>
                  <a:lnTo>
                    <a:pt x="118" y="36"/>
                  </a:lnTo>
                  <a:lnTo>
                    <a:pt x="114" y="40"/>
                  </a:lnTo>
                  <a:lnTo>
                    <a:pt x="108" y="43"/>
                  </a:lnTo>
                  <a:lnTo>
                    <a:pt x="98" y="44"/>
                  </a:lnTo>
                  <a:lnTo>
                    <a:pt x="87" y="45"/>
                  </a:lnTo>
                  <a:lnTo>
                    <a:pt x="74" y="45"/>
                  </a:lnTo>
                  <a:lnTo>
                    <a:pt x="61" y="46"/>
                  </a:lnTo>
                  <a:lnTo>
                    <a:pt x="49" y="46"/>
                  </a:lnTo>
                  <a:lnTo>
                    <a:pt x="37" y="48"/>
                  </a:lnTo>
                  <a:lnTo>
                    <a:pt x="26" y="49"/>
                  </a:lnTo>
                  <a:lnTo>
                    <a:pt x="19" y="48"/>
                  </a:lnTo>
                  <a:lnTo>
                    <a:pt x="15" y="46"/>
                  </a:lnTo>
                  <a:lnTo>
                    <a:pt x="14" y="45"/>
                  </a:lnTo>
                  <a:lnTo>
                    <a:pt x="14" y="43"/>
                  </a:lnTo>
                  <a:lnTo>
                    <a:pt x="15" y="42"/>
                  </a:lnTo>
                  <a:lnTo>
                    <a:pt x="17" y="40"/>
                  </a:lnTo>
                  <a:lnTo>
                    <a:pt x="18" y="40"/>
                  </a:lnTo>
                  <a:lnTo>
                    <a:pt x="13" y="40"/>
                  </a:lnTo>
                  <a:lnTo>
                    <a:pt x="4" y="38"/>
                  </a:lnTo>
                  <a:lnTo>
                    <a:pt x="0" y="34"/>
                  </a:lnTo>
                  <a:lnTo>
                    <a:pt x="10" y="23"/>
                  </a:lnTo>
                  <a:close/>
                </a:path>
              </a:pathLst>
            </a:custGeom>
            <a:solidFill>
              <a:srgbClr val="F2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78" name="Line 159"/>
            <p:cNvSpPr>
              <a:spLocks noChangeShapeType="1"/>
            </p:cNvSpPr>
            <p:nvPr/>
          </p:nvSpPr>
          <p:spPr bwMode="auto">
            <a:xfrm flipV="1">
              <a:off x="2907" y="2752"/>
              <a:ext cx="2012" cy="798"/>
            </a:xfrm>
            <a:prstGeom prst="line">
              <a:avLst/>
            </a:prstGeom>
            <a:noFill/>
            <a:ln w="25400">
              <a:solidFill>
                <a:srgbClr val="993366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2179" name="WordArt 160"/>
            <p:cNvSpPr>
              <a:spLocks noChangeArrowheads="1" noChangeShapeType="1" noTextEdit="1"/>
            </p:cNvSpPr>
            <p:nvPr/>
          </p:nvSpPr>
          <p:spPr bwMode="auto">
            <a:xfrm>
              <a:off x="4790" y="2965"/>
              <a:ext cx="911" cy="718"/>
            </a:xfrm>
            <a:prstGeom prst="rect">
              <a:avLst/>
            </a:prstGeom>
          </p:spPr>
          <p:txBody>
            <a:bodyPr wrap="none" fromWordArt="1">
              <a:prstTxWarp prst="textFadeUp">
                <a:avLst>
                  <a:gd name="adj" fmla="val 27370"/>
                </a:avLst>
              </a:prstTxWarp>
            </a:bodyPr>
            <a:lstStyle/>
            <a:p>
              <a:pPr algn="ctr"/>
              <a:r>
                <a:rPr lang="es-ES" sz="3600" kern="10">
                  <a:ln w="12700">
                    <a:solidFill>
                      <a:srgbClr val="993366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993366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35921" dir="2700000" sy="50000" rotWithShape="0">
                      <a:srgbClr val="FF99FF">
                        <a:alpha val="70000"/>
                      </a:srgbClr>
                    </a:outerShdw>
                  </a:effectLst>
                  <a:latin typeface="Georgia"/>
                </a:rPr>
                <a:t>p+L</a:t>
              </a:r>
            </a:p>
          </p:txBody>
        </p:sp>
      </p:grpSp>
      <p:pic>
        <p:nvPicPr>
          <p:cNvPr id="2180" name="Picture 78" descr="celsa_barcelon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2425" y="552450"/>
            <a:ext cx="2232025" cy="96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280120" y="2280320"/>
            <a:ext cx="4824536" cy="3240360"/>
          </a:xfrm>
          <a:prstGeom prst="rect">
            <a:avLst/>
          </a:prstGeom>
          <a:solidFill>
            <a:srgbClr val="92D050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noAutofit/>
          </a:bodyPr>
          <a:lstStyle/>
          <a:p>
            <a:pPr marL="249238" indent="-249238" algn="ctr" defTabSz="1279525"/>
            <a:r>
              <a:rPr lang="es-ES" sz="2400" b="1" u="sng" dirty="0" smtClean="0"/>
              <a:t>DESCRIPCIÓN</a:t>
            </a:r>
            <a:endParaRPr lang="es-ES" sz="2400" b="1" u="sng" dirty="0"/>
          </a:p>
          <a:p>
            <a:pPr marL="249238" indent="-249238" algn="ctr" defTabSz="1279525">
              <a:lnSpc>
                <a:spcPct val="150000"/>
              </a:lnSpc>
            </a:pPr>
            <a:r>
              <a:rPr lang="es-ES_tradnl" sz="2400" b="1" dirty="0" smtClean="0"/>
              <a:t>Mientras </a:t>
            </a:r>
            <a:r>
              <a:rPr lang="es-ES_tradnl" sz="2400" b="1" dirty="0" smtClean="0"/>
              <a:t>andaba por encima de la plataforma del camión, tropieza y cae sobre uno de los perfiles, haciéndose una herida profunda en la rodilla.</a:t>
            </a:r>
            <a:endParaRPr lang="es-ES" sz="2400" b="1" dirty="0"/>
          </a:p>
        </p:txBody>
      </p:sp>
      <p:sp>
        <p:nvSpPr>
          <p:cNvPr id="2" name="1 Rectángulo"/>
          <p:cNvSpPr/>
          <p:nvPr/>
        </p:nvSpPr>
        <p:spPr>
          <a:xfrm>
            <a:off x="8849072" y="2280320"/>
            <a:ext cx="3796444" cy="6408712"/>
          </a:xfrm>
          <a:prstGeom prst="rect">
            <a:avLst/>
          </a:prstGeom>
          <a:solidFill>
            <a:srgbClr val="FFC000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noAutofit/>
          </a:bodyPr>
          <a:lstStyle/>
          <a:p>
            <a:pPr algn="ctr"/>
            <a:r>
              <a:rPr lang="es-ES" sz="2400" b="1" u="sng" dirty="0" smtClean="0"/>
              <a:t>APRENDIZAJE</a:t>
            </a:r>
          </a:p>
          <a:p>
            <a:pPr algn="ctr"/>
            <a:endParaRPr lang="es-ES_tradnl" sz="2400" b="1" i="1" u="sng" dirty="0" smtClean="0"/>
          </a:p>
          <a:p>
            <a:pPr algn="ctr"/>
            <a:r>
              <a:rPr lang="es-ES_tradnl" sz="2400" b="1" dirty="0" smtClean="0"/>
              <a:t>Utiliza las plataformas de preparación, atado y las escaleras móviles.</a:t>
            </a:r>
          </a:p>
          <a:p>
            <a:pPr algn="ctr"/>
            <a:endParaRPr lang="es-ES_tradnl" sz="2400" b="1" dirty="0" smtClean="0"/>
          </a:p>
          <a:p>
            <a:pPr algn="ctr"/>
            <a:r>
              <a:rPr lang="es-ES_tradnl" sz="2400" b="1" dirty="0" smtClean="0"/>
              <a:t>Evita andar sobre material. </a:t>
            </a:r>
            <a:br>
              <a:rPr lang="es-ES_tradnl" sz="2400" b="1" dirty="0" smtClean="0"/>
            </a:br>
            <a:r>
              <a:rPr lang="es-ES_tradnl" sz="2400" b="1" dirty="0" smtClean="0"/>
              <a:t/>
            </a:r>
            <a:br>
              <a:rPr lang="es-ES_tradnl" sz="2400" b="1" dirty="0" smtClean="0"/>
            </a:br>
            <a:r>
              <a:rPr lang="es-ES_tradnl" sz="2400" b="1" dirty="0" smtClean="0"/>
              <a:t>Si no hay más remedio, vigila por dónde pisas. </a:t>
            </a:r>
            <a:br>
              <a:rPr lang="es-ES_tradnl" sz="2400" b="1" dirty="0" smtClean="0"/>
            </a:br>
            <a:r>
              <a:rPr lang="es-ES_tradnl" sz="2400" b="1" dirty="0" smtClean="0"/>
              <a:t/>
            </a:r>
            <a:br>
              <a:rPr lang="es-ES_tradnl" sz="2400" b="1" dirty="0" smtClean="0"/>
            </a:br>
            <a:r>
              <a:rPr lang="es-ES_tradnl" sz="2400" b="1" dirty="0" smtClean="0"/>
              <a:t>Hay muchos elementos con los que tropezar:</a:t>
            </a:r>
          </a:p>
          <a:p>
            <a:pPr algn="ctr">
              <a:buFontTx/>
              <a:buChar char="-"/>
            </a:pPr>
            <a:r>
              <a:rPr lang="es-ES_tradnl" sz="2400" b="1" dirty="0" smtClean="0"/>
              <a:t> flejes</a:t>
            </a:r>
          </a:p>
          <a:p>
            <a:pPr algn="ctr">
              <a:buFontTx/>
              <a:buChar char="-"/>
            </a:pPr>
            <a:r>
              <a:rPr lang="es-ES_tradnl" sz="2400" b="1" dirty="0" smtClean="0"/>
              <a:t> eslingas</a:t>
            </a:r>
          </a:p>
          <a:p>
            <a:pPr algn="ctr">
              <a:buFontTx/>
              <a:buChar char="-"/>
            </a:pPr>
            <a:r>
              <a:rPr lang="es-ES_tradnl" sz="2400" b="1" dirty="0" smtClean="0"/>
              <a:t>paquetes</a:t>
            </a:r>
          </a:p>
        </p:txBody>
      </p:sp>
      <p:pic>
        <p:nvPicPr>
          <p:cNvPr id="2050" name="Picture 2" descr="http://t1.gstatic.com/images?q=tbn:ANd9GcQn3ivFSYmVPZFbX2b5Vkt-8b5kGh131JJupCesnzlTaI0t4rbr"/>
          <p:cNvPicPr>
            <a:picLocks noChangeAspect="1" noChangeArrowheads="1"/>
          </p:cNvPicPr>
          <p:nvPr/>
        </p:nvPicPr>
        <p:blipFill>
          <a:blip r:embed="rId4" cstate="print"/>
          <a:srcRect l="7692" r="11327"/>
          <a:stretch>
            <a:fillRect/>
          </a:stretch>
        </p:blipFill>
        <p:spPr bwMode="auto">
          <a:xfrm>
            <a:off x="5298160" y="2640360"/>
            <a:ext cx="3406896" cy="56166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9" name="Text Box 31"/>
          <p:cNvSpPr txBox="1">
            <a:spLocks noChangeArrowheads="1"/>
          </p:cNvSpPr>
          <p:nvPr/>
        </p:nvSpPr>
        <p:spPr bwMode="auto">
          <a:xfrm>
            <a:off x="-7912" y="9193089"/>
            <a:ext cx="7632848" cy="43204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28016" tIns="64008" rIns="128016" bIns="64008"/>
          <a:lstStyle/>
          <a:p>
            <a:pPr defTabSz="1279525">
              <a:spcBef>
                <a:spcPct val="50000"/>
              </a:spcBef>
            </a:pPr>
            <a:r>
              <a:rPr lang="es-ES" sz="1800" b="1" u="sng" dirty="0" smtClean="0">
                <a:latin typeface="Tahoma" pitchFamily="34" charset="0"/>
              </a:rPr>
              <a:t>Distribuir a:</a:t>
            </a:r>
            <a:r>
              <a:rPr lang="es-ES" sz="1800" b="1" dirty="0" smtClean="0">
                <a:latin typeface="Tahoma" pitchFamily="34" charset="0"/>
              </a:rPr>
              <a:t>   </a:t>
            </a:r>
            <a:r>
              <a:rPr lang="es-ES" sz="1800" b="1" dirty="0" smtClean="0">
                <a:solidFill>
                  <a:srgbClr val="FF0000"/>
                </a:solidFill>
                <a:latin typeface="Tahoma" pitchFamily="34" charset="0"/>
              </a:rPr>
              <a:t>Básculas, almacenes y transportistas</a:t>
            </a:r>
            <a:endParaRPr lang="es-ES" sz="1800" dirty="0">
              <a:solidFill>
                <a:srgbClr val="FF0000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3709</TotalTime>
  <Words>85</Words>
  <Application>Microsoft Office PowerPoint</Application>
  <PresentationFormat>Papel A3 (297 x 420 mm)</PresentationFormat>
  <Paragraphs>19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default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APRENDIZAJE DE ACCIDENTE SIN BAJA Lesión en hombro por caída en las cadenas del apilador</dc:title>
  <dc:creator>Carles Nicolau Marti</dc:creator>
  <cp:lastModifiedBy>RGARROTE</cp:lastModifiedBy>
  <cp:revision>131</cp:revision>
  <dcterms:created xsi:type="dcterms:W3CDTF">2008-07-08T20:01:30Z</dcterms:created>
  <dcterms:modified xsi:type="dcterms:W3CDTF">2014-12-12T17:05:35Z</dcterms:modified>
</cp:coreProperties>
</file>